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37B9"/>
    <a:srgbClr val="009900"/>
    <a:srgbClr val="F2876E"/>
    <a:srgbClr val="190AA6"/>
    <a:srgbClr val="FCF112"/>
    <a:srgbClr val="A22A0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3" autoAdjust="0"/>
  </p:normalViewPr>
  <p:slideViewPr>
    <p:cSldViewPr>
      <p:cViewPr varScale="1">
        <p:scale>
          <a:sx n="83" d="100"/>
          <a:sy n="83" d="100"/>
        </p:scale>
        <p:origin x="-1426"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4071AD-7A00-4823-9E0B-4FCAE3BC9DA0}" type="doc">
      <dgm:prSet loTypeId="urn:microsoft.com/office/officeart/2005/8/layout/arrow2" loCatId="process" qsTypeId="urn:microsoft.com/office/officeart/2005/8/quickstyle/simple1" qsCatId="simple" csTypeId="urn:microsoft.com/office/officeart/2005/8/colors/accent6_1" csCatId="accent6" phldr="1"/>
      <dgm:spPr/>
    </dgm:pt>
    <dgm:pt modelId="{5A6F70F1-2719-4869-AEA3-D2B9393F979F}">
      <dgm:prSet phldrT="[Текст]"/>
      <dgm:spPr/>
      <dgm:t>
        <a:bodyPr/>
        <a:lstStyle/>
        <a:p>
          <a:r>
            <a:rPr lang="en-US" dirty="0" smtClean="0"/>
            <a:t>less stress</a:t>
          </a:r>
          <a:endParaRPr lang="ru-RU" dirty="0"/>
        </a:p>
      </dgm:t>
    </dgm:pt>
    <dgm:pt modelId="{6DEEC3B4-819A-4F30-886D-32853970C838}" type="parTrans" cxnId="{79EA8218-396D-4010-8CB9-75085160E186}">
      <dgm:prSet/>
      <dgm:spPr/>
      <dgm:t>
        <a:bodyPr/>
        <a:lstStyle/>
        <a:p>
          <a:endParaRPr lang="ru-RU"/>
        </a:p>
      </dgm:t>
    </dgm:pt>
    <dgm:pt modelId="{27BF45B6-A919-4E10-AB57-96FFBE97BF99}" type="sibTrans" cxnId="{79EA8218-396D-4010-8CB9-75085160E186}">
      <dgm:prSet/>
      <dgm:spPr/>
      <dgm:t>
        <a:bodyPr/>
        <a:lstStyle/>
        <a:p>
          <a:endParaRPr lang="ru-RU"/>
        </a:p>
      </dgm:t>
    </dgm:pt>
    <dgm:pt modelId="{1832BDEE-CE79-4331-B420-B210A0C79C8D}">
      <dgm:prSet phldrT="[Текст]"/>
      <dgm:spPr/>
      <dgm:t>
        <a:bodyPr/>
        <a:lstStyle/>
        <a:p>
          <a:r>
            <a:rPr lang="en-US" dirty="0" smtClean="0"/>
            <a:t>more time</a:t>
          </a:r>
          <a:endParaRPr lang="ru-RU" dirty="0"/>
        </a:p>
      </dgm:t>
    </dgm:pt>
    <dgm:pt modelId="{C3AF6414-07BC-4EAB-A965-A2A13C4D73C7}" type="parTrans" cxnId="{DD53C6AD-50B9-49D5-8878-6C13A43EA0FE}">
      <dgm:prSet/>
      <dgm:spPr/>
      <dgm:t>
        <a:bodyPr/>
        <a:lstStyle/>
        <a:p>
          <a:endParaRPr lang="ru-RU"/>
        </a:p>
      </dgm:t>
    </dgm:pt>
    <dgm:pt modelId="{47DCDE56-5563-4675-B9F1-DC488058F6CB}" type="sibTrans" cxnId="{DD53C6AD-50B9-49D5-8878-6C13A43EA0FE}">
      <dgm:prSet/>
      <dgm:spPr/>
      <dgm:t>
        <a:bodyPr/>
        <a:lstStyle/>
        <a:p>
          <a:endParaRPr lang="ru-RU"/>
        </a:p>
      </dgm:t>
    </dgm:pt>
    <dgm:pt modelId="{D3035698-D67D-4C90-80EE-C7E067A62DE7}">
      <dgm:prSet phldrT="[Текст]"/>
      <dgm:spPr/>
      <dgm:t>
        <a:bodyPr/>
        <a:lstStyle/>
        <a:p>
          <a:r>
            <a:rPr lang="en-US" dirty="0" smtClean="0"/>
            <a:t>more money</a:t>
          </a:r>
          <a:endParaRPr lang="ru-RU" dirty="0"/>
        </a:p>
      </dgm:t>
    </dgm:pt>
    <dgm:pt modelId="{FB879F75-A19E-4860-B1C5-791DA712CA6B}" type="parTrans" cxnId="{26873B90-D6C0-44BA-909A-EA152673B97E}">
      <dgm:prSet/>
      <dgm:spPr/>
      <dgm:t>
        <a:bodyPr/>
        <a:lstStyle/>
        <a:p>
          <a:endParaRPr lang="ru-RU"/>
        </a:p>
      </dgm:t>
    </dgm:pt>
    <dgm:pt modelId="{9F5C4182-CA56-4E20-86D8-314DBBF1C341}" type="sibTrans" cxnId="{26873B90-D6C0-44BA-909A-EA152673B97E}">
      <dgm:prSet/>
      <dgm:spPr/>
      <dgm:t>
        <a:bodyPr/>
        <a:lstStyle/>
        <a:p>
          <a:endParaRPr lang="ru-RU"/>
        </a:p>
      </dgm:t>
    </dgm:pt>
    <dgm:pt modelId="{BCC64412-B4B3-4EA3-B4B3-13B2C48D173B}">
      <dgm:prSet phldrT="[Текст]"/>
      <dgm:spPr/>
      <dgm:t>
        <a:bodyPr/>
        <a:lstStyle/>
        <a:p>
          <a:r>
            <a:rPr lang="en-US" smtClean="0"/>
            <a:t>more space</a:t>
          </a:r>
          <a:endParaRPr lang="ru-RU" dirty="0"/>
        </a:p>
      </dgm:t>
    </dgm:pt>
    <dgm:pt modelId="{9A434577-2A61-4DF4-9BBF-42C2879B2480}" type="parTrans" cxnId="{37F122CD-6FDA-4EF7-AA54-57988D22206D}">
      <dgm:prSet/>
      <dgm:spPr/>
      <dgm:t>
        <a:bodyPr/>
        <a:lstStyle/>
        <a:p>
          <a:endParaRPr lang="ru-RU"/>
        </a:p>
      </dgm:t>
    </dgm:pt>
    <dgm:pt modelId="{8EA72736-651E-4A59-AF83-8AF31E9A6188}" type="sibTrans" cxnId="{37F122CD-6FDA-4EF7-AA54-57988D22206D}">
      <dgm:prSet/>
      <dgm:spPr/>
      <dgm:t>
        <a:bodyPr/>
        <a:lstStyle/>
        <a:p>
          <a:endParaRPr lang="ru-RU"/>
        </a:p>
      </dgm:t>
    </dgm:pt>
    <dgm:pt modelId="{4E393466-61C0-4823-92E1-516D93AC93D9}">
      <dgm:prSet phldrT="[Текст]"/>
      <dgm:spPr/>
      <dgm:t>
        <a:bodyPr/>
        <a:lstStyle/>
        <a:p>
          <a:r>
            <a:rPr lang="en-US" smtClean="0"/>
            <a:t>more life</a:t>
          </a:r>
          <a:endParaRPr lang="ru-RU" dirty="0"/>
        </a:p>
      </dgm:t>
    </dgm:pt>
    <dgm:pt modelId="{89FEB119-BEAB-499D-95ED-2443FD541090}" type="parTrans" cxnId="{4B9CB691-366F-403D-901B-9BF5ECD46A7B}">
      <dgm:prSet/>
      <dgm:spPr/>
      <dgm:t>
        <a:bodyPr/>
        <a:lstStyle/>
        <a:p>
          <a:endParaRPr lang="ru-RU"/>
        </a:p>
      </dgm:t>
    </dgm:pt>
    <dgm:pt modelId="{26C3B41C-4957-47F7-A4F1-051787C281B4}" type="sibTrans" cxnId="{4B9CB691-366F-403D-901B-9BF5ECD46A7B}">
      <dgm:prSet/>
      <dgm:spPr/>
      <dgm:t>
        <a:bodyPr/>
        <a:lstStyle/>
        <a:p>
          <a:endParaRPr lang="ru-RU"/>
        </a:p>
      </dgm:t>
    </dgm:pt>
    <dgm:pt modelId="{CDA8CEF0-4104-442E-8C28-5C52738D17B6}" type="pres">
      <dgm:prSet presAssocID="{674071AD-7A00-4823-9E0B-4FCAE3BC9DA0}" presName="arrowDiagram" presStyleCnt="0">
        <dgm:presLayoutVars>
          <dgm:chMax val="5"/>
          <dgm:dir/>
          <dgm:resizeHandles val="exact"/>
        </dgm:presLayoutVars>
      </dgm:prSet>
      <dgm:spPr/>
    </dgm:pt>
    <dgm:pt modelId="{F535C5EC-7993-4AFC-9AE8-B02A1F097019}" type="pres">
      <dgm:prSet presAssocID="{674071AD-7A00-4823-9E0B-4FCAE3BC9DA0}" presName="arrow" presStyleLbl="bgShp" presStyleIdx="0" presStyleCnt="1" custAng="20715028" custLinFactNeighborX="36369" custLinFactNeighborY="13082"/>
      <dgm:spPr>
        <a:solidFill>
          <a:srgbClr val="FFC000"/>
        </a:solidFill>
      </dgm:spPr>
    </dgm:pt>
    <dgm:pt modelId="{92E131B5-6A32-4601-AEC1-7C037AA49442}" type="pres">
      <dgm:prSet presAssocID="{674071AD-7A00-4823-9E0B-4FCAE3BC9DA0}" presName="arrowDiagram5" presStyleCnt="0"/>
      <dgm:spPr/>
    </dgm:pt>
    <dgm:pt modelId="{62C7B678-8D08-4127-A539-452B2877CB1B}" type="pres">
      <dgm:prSet presAssocID="{5A6F70F1-2719-4869-AEA3-D2B9393F979F}" presName="bullet5a" presStyleLbl="node1" presStyleIdx="0" presStyleCnt="5" custLinFactX="114051" custLinFactY="100000" custLinFactNeighborX="200000" custLinFactNeighborY="139423"/>
      <dgm:spPr/>
    </dgm:pt>
    <dgm:pt modelId="{6A0AAE80-31F2-4160-8C09-34AD36545FB2}" type="pres">
      <dgm:prSet presAssocID="{5A6F70F1-2719-4869-AEA3-D2B9393F979F}" presName="textBox5a" presStyleLbl="revTx" presStyleIdx="0" presStyleCnt="5" custLinFactNeighborX="83597" custLinFactNeighborY="45686">
        <dgm:presLayoutVars>
          <dgm:bulletEnabled val="1"/>
        </dgm:presLayoutVars>
      </dgm:prSet>
      <dgm:spPr/>
    </dgm:pt>
    <dgm:pt modelId="{0CC4ACE5-9D42-48D1-B245-84B3A2C15F89}" type="pres">
      <dgm:prSet presAssocID="{1832BDEE-CE79-4331-B420-B210A0C79C8D}" presName="bullet5b" presStyleLbl="node1" presStyleIdx="1" presStyleCnt="5" custLinFactX="93565" custLinFactY="46503" custLinFactNeighborX="100000" custLinFactNeighborY="100000"/>
      <dgm:spPr/>
    </dgm:pt>
    <dgm:pt modelId="{B751EE47-DE5A-4C09-B493-613CE09E2FE2}" type="pres">
      <dgm:prSet presAssocID="{1832BDEE-CE79-4331-B420-B210A0C79C8D}" presName="textBox5b" presStyleLbl="revTx" presStyleIdx="1" presStyleCnt="5" custLinFactNeighborX="45827" custLinFactNeighborY="22580">
        <dgm:presLayoutVars>
          <dgm:bulletEnabled val="1"/>
        </dgm:presLayoutVars>
      </dgm:prSet>
      <dgm:spPr/>
    </dgm:pt>
    <dgm:pt modelId="{E0719D2C-5F20-468B-882C-729156BD7FA8}" type="pres">
      <dgm:prSet presAssocID="{D3035698-D67D-4C90-80EE-C7E067A62DE7}" presName="bullet5c" presStyleLbl="node1" presStyleIdx="2" presStyleCnt="5" custLinFactNeighborX="65905" custLinFactNeighborY="54510"/>
      <dgm:spPr/>
    </dgm:pt>
    <dgm:pt modelId="{51B64010-4353-4745-AABD-A6DE46436C8B}" type="pres">
      <dgm:prSet presAssocID="{D3035698-D67D-4C90-80EE-C7E067A62DE7}" presName="textBox5c" presStyleLbl="revTx" presStyleIdx="2" presStyleCnt="5" custLinFactNeighborX="16593" custLinFactNeighborY="7560">
        <dgm:presLayoutVars>
          <dgm:bulletEnabled val="1"/>
        </dgm:presLayoutVars>
      </dgm:prSet>
      <dgm:spPr/>
    </dgm:pt>
    <dgm:pt modelId="{4E171837-481E-43CC-99B1-DF8592D420E7}" type="pres">
      <dgm:prSet presAssocID="{BCC64412-B4B3-4EA3-B4B3-13B2C48D173B}" presName="bullet5d" presStyleLbl="node1" presStyleIdx="3" presStyleCnt="5"/>
      <dgm:spPr/>
    </dgm:pt>
    <dgm:pt modelId="{1B03DE24-EE8C-42D6-989A-88F203315A29}" type="pres">
      <dgm:prSet presAssocID="{BCC64412-B4B3-4EA3-B4B3-13B2C48D173B}" presName="textBox5d" presStyleLbl="revTx" presStyleIdx="3" presStyleCnt="5">
        <dgm:presLayoutVars>
          <dgm:bulletEnabled val="1"/>
        </dgm:presLayoutVars>
      </dgm:prSet>
      <dgm:spPr/>
    </dgm:pt>
    <dgm:pt modelId="{984EF07F-808D-4AFB-B335-741F2919FEF3}" type="pres">
      <dgm:prSet presAssocID="{4E393466-61C0-4823-92E1-516D93AC93D9}" presName="bullet5e" presStyleLbl="node1" presStyleIdx="4" presStyleCnt="5" custLinFactNeighborX="-36446" custLinFactNeighborY="-56591"/>
      <dgm:spPr/>
    </dgm:pt>
    <dgm:pt modelId="{04A6C1D6-696F-4568-B710-F91DBFFE8D53}" type="pres">
      <dgm:prSet presAssocID="{4E393466-61C0-4823-92E1-516D93AC93D9}" presName="textBox5e" presStyleLbl="revTx" presStyleIdx="4" presStyleCnt="5" custLinFactNeighborX="-9756" custLinFactNeighborY="-7701">
        <dgm:presLayoutVars>
          <dgm:bulletEnabled val="1"/>
        </dgm:presLayoutVars>
      </dgm:prSet>
      <dgm:spPr/>
      <dgm:t>
        <a:bodyPr/>
        <a:lstStyle/>
        <a:p>
          <a:endParaRPr lang="ru-RU"/>
        </a:p>
      </dgm:t>
    </dgm:pt>
  </dgm:ptLst>
  <dgm:cxnLst>
    <dgm:cxn modelId="{AD734A62-122D-441B-BC88-9F0D29C68D52}" type="presOf" srcId="{BCC64412-B4B3-4EA3-B4B3-13B2C48D173B}" destId="{1B03DE24-EE8C-42D6-989A-88F203315A29}" srcOrd="0" destOrd="0" presId="urn:microsoft.com/office/officeart/2005/8/layout/arrow2"/>
    <dgm:cxn modelId="{1562606E-9C7F-4637-B35E-6D4CF26B4F73}" type="presOf" srcId="{1832BDEE-CE79-4331-B420-B210A0C79C8D}" destId="{B751EE47-DE5A-4C09-B493-613CE09E2FE2}" srcOrd="0" destOrd="0" presId="urn:microsoft.com/office/officeart/2005/8/layout/arrow2"/>
    <dgm:cxn modelId="{3742FEF0-7ACB-4021-A016-DACEEAF728CA}" type="presOf" srcId="{D3035698-D67D-4C90-80EE-C7E067A62DE7}" destId="{51B64010-4353-4745-AABD-A6DE46436C8B}" srcOrd="0" destOrd="0" presId="urn:microsoft.com/office/officeart/2005/8/layout/arrow2"/>
    <dgm:cxn modelId="{26873B90-D6C0-44BA-909A-EA152673B97E}" srcId="{674071AD-7A00-4823-9E0B-4FCAE3BC9DA0}" destId="{D3035698-D67D-4C90-80EE-C7E067A62DE7}" srcOrd="2" destOrd="0" parTransId="{FB879F75-A19E-4860-B1C5-791DA712CA6B}" sibTransId="{9F5C4182-CA56-4E20-86D8-314DBBF1C341}"/>
    <dgm:cxn modelId="{8AF00786-2911-4FD1-BF85-14BAF1B71DDD}" type="presOf" srcId="{5A6F70F1-2719-4869-AEA3-D2B9393F979F}" destId="{6A0AAE80-31F2-4160-8C09-34AD36545FB2}" srcOrd="0" destOrd="0" presId="urn:microsoft.com/office/officeart/2005/8/layout/arrow2"/>
    <dgm:cxn modelId="{79EA8218-396D-4010-8CB9-75085160E186}" srcId="{674071AD-7A00-4823-9E0B-4FCAE3BC9DA0}" destId="{5A6F70F1-2719-4869-AEA3-D2B9393F979F}" srcOrd="0" destOrd="0" parTransId="{6DEEC3B4-819A-4F30-886D-32853970C838}" sibTransId="{27BF45B6-A919-4E10-AB57-96FFBE97BF99}"/>
    <dgm:cxn modelId="{DF8553DD-CCC3-47C6-9E1F-1E2AC02FF508}" type="presOf" srcId="{674071AD-7A00-4823-9E0B-4FCAE3BC9DA0}" destId="{CDA8CEF0-4104-442E-8C28-5C52738D17B6}" srcOrd="0" destOrd="0" presId="urn:microsoft.com/office/officeart/2005/8/layout/arrow2"/>
    <dgm:cxn modelId="{D13B3B8F-3523-40E4-B46B-01457331F718}" type="presOf" srcId="{4E393466-61C0-4823-92E1-516D93AC93D9}" destId="{04A6C1D6-696F-4568-B710-F91DBFFE8D53}" srcOrd="0" destOrd="0" presId="urn:microsoft.com/office/officeart/2005/8/layout/arrow2"/>
    <dgm:cxn modelId="{DD53C6AD-50B9-49D5-8878-6C13A43EA0FE}" srcId="{674071AD-7A00-4823-9E0B-4FCAE3BC9DA0}" destId="{1832BDEE-CE79-4331-B420-B210A0C79C8D}" srcOrd="1" destOrd="0" parTransId="{C3AF6414-07BC-4EAB-A965-A2A13C4D73C7}" sibTransId="{47DCDE56-5563-4675-B9F1-DC488058F6CB}"/>
    <dgm:cxn modelId="{4B9CB691-366F-403D-901B-9BF5ECD46A7B}" srcId="{674071AD-7A00-4823-9E0B-4FCAE3BC9DA0}" destId="{4E393466-61C0-4823-92E1-516D93AC93D9}" srcOrd="4" destOrd="0" parTransId="{89FEB119-BEAB-499D-95ED-2443FD541090}" sibTransId="{26C3B41C-4957-47F7-A4F1-051787C281B4}"/>
    <dgm:cxn modelId="{37F122CD-6FDA-4EF7-AA54-57988D22206D}" srcId="{674071AD-7A00-4823-9E0B-4FCAE3BC9DA0}" destId="{BCC64412-B4B3-4EA3-B4B3-13B2C48D173B}" srcOrd="3" destOrd="0" parTransId="{9A434577-2A61-4DF4-9BBF-42C2879B2480}" sibTransId="{8EA72736-651E-4A59-AF83-8AF31E9A6188}"/>
    <dgm:cxn modelId="{F240D13E-670E-4B55-BC85-7B8F28A1D366}" type="presParOf" srcId="{CDA8CEF0-4104-442E-8C28-5C52738D17B6}" destId="{F535C5EC-7993-4AFC-9AE8-B02A1F097019}" srcOrd="0" destOrd="0" presId="urn:microsoft.com/office/officeart/2005/8/layout/arrow2"/>
    <dgm:cxn modelId="{2DF896CD-4D43-4C6E-A905-84971385D63C}" type="presParOf" srcId="{CDA8CEF0-4104-442E-8C28-5C52738D17B6}" destId="{92E131B5-6A32-4601-AEC1-7C037AA49442}" srcOrd="1" destOrd="0" presId="urn:microsoft.com/office/officeart/2005/8/layout/arrow2"/>
    <dgm:cxn modelId="{9547E07C-9822-4D47-9252-8D6E5139660C}" type="presParOf" srcId="{92E131B5-6A32-4601-AEC1-7C037AA49442}" destId="{62C7B678-8D08-4127-A539-452B2877CB1B}" srcOrd="0" destOrd="0" presId="urn:microsoft.com/office/officeart/2005/8/layout/arrow2"/>
    <dgm:cxn modelId="{D1DEE292-411A-4A04-BA53-D9C2A14822A9}" type="presParOf" srcId="{92E131B5-6A32-4601-AEC1-7C037AA49442}" destId="{6A0AAE80-31F2-4160-8C09-34AD36545FB2}" srcOrd="1" destOrd="0" presId="urn:microsoft.com/office/officeart/2005/8/layout/arrow2"/>
    <dgm:cxn modelId="{87D1258E-75C8-4AA0-A8C1-747AE90D7B55}" type="presParOf" srcId="{92E131B5-6A32-4601-AEC1-7C037AA49442}" destId="{0CC4ACE5-9D42-48D1-B245-84B3A2C15F89}" srcOrd="2" destOrd="0" presId="urn:microsoft.com/office/officeart/2005/8/layout/arrow2"/>
    <dgm:cxn modelId="{259B8B03-2FE4-4D9A-B323-D64692F5D5F9}" type="presParOf" srcId="{92E131B5-6A32-4601-AEC1-7C037AA49442}" destId="{B751EE47-DE5A-4C09-B493-613CE09E2FE2}" srcOrd="3" destOrd="0" presId="urn:microsoft.com/office/officeart/2005/8/layout/arrow2"/>
    <dgm:cxn modelId="{592A6D49-9CF2-4638-A33E-492F1809F7E2}" type="presParOf" srcId="{92E131B5-6A32-4601-AEC1-7C037AA49442}" destId="{E0719D2C-5F20-468B-882C-729156BD7FA8}" srcOrd="4" destOrd="0" presId="urn:microsoft.com/office/officeart/2005/8/layout/arrow2"/>
    <dgm:cxn modelId="{C61BC2F2-CFEC-4B22-85E2-83B04AA658D9}" type="presParOf" srcId="{92E131B5-6A32-4601-AEC1-7C037AA49442}" destId="{51B64010-4353-4745-AABD-A6DE46436C8B}" srcOrd="5" destOrd="0" presId="urn:microsoft.com/office/officeart/2005/8/layout/arrow2"/>
    <dgm:cxn modelId="{7E38AA8D-DDB2-4B39-B775-8C2954D23204}" type="presParOf" srcId="{92E131B5-6A32-4601-AEC1-7C037AA49442}" destId="{4E171837-481E-43CC-99B1-DF8592D420E7}" srcOrd="6" destOrd="0" presId="urn:microsoft.com/office/officeart/2005/8/layout/arrow2"/>
    <dgm:cxn modelId="{7E770D68-64F8-4C16-8049-A74A6648293D}" type="presParOf" srcId="{92E131B5-6A32-4601-AEC1-7C037AA49442}" destId="{1B03DE24-EE8C-42D6-989A-88F203315A29}" srcOrd="7" destOrd="0" presId="urn:microsoft.com/office/officeart/2005/8/layout/arrow2"/>
    <dgm:cxn modelId="{EE6EFD21-DDCC-4063-AAB0-F952AEA1841A}" type="presParOf" srcId="{92E131B5-6A32-4601-AEC1-7C037AA49442}" destId="{984EF07F-808D-4AFB-B335-741F2919FEF3}" srcOrd="8" destOrd="0" presId="urn:microsoft.com/office/officeart/2005/8/layout/arrow2"/>
    <dgm:cxn modelId="{FB9F108C-B7AA-4022-9B85-4B3469588BDC}" type="presParOf" srcId="{92E131B5-6A32-4601-AEC1-7C037AA49442}" destId="{04A6C1D6-696F-4568-B710-F91DBFFE8D53}" srcOrd="9"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35C5EC-7993-4AFC-9AE8-B02A1F097019}">
      <dsp:nvSpPr>
        <dsp:cNvPr id="0" name=""/>
        <dsp:cNvSpPr/>
      </dsp:nvSpPr>
      <dsp:spPr>
        <a:xfrm rot="20715028">
          <a:off x="0" y="506919"/>
          <a:ext cx="2952328" cy="1845205"/>
        </a:xfrm>
        <a:prstGeom prst="swooshArrow">
          <a:avLst>
            <a:gd name="adj1" fmla="val 25000"/>
            <a:gd name="adj2" fmla="val 25000"/>
          </a:avLst>
        </a:prstGeom>
        <a:solidFill>
          <a:srgbClr val="FFC000"/>
        </a:solidFill>
        <a:ln>
          <a:noFill/>
        </a:ln>
        <a:effectLst/>
      </dsp:spPr>
      <dsp:style>
        <a:lnRef idx="0">
          <a:scrgbClr r="0" g="0" b="0"/>
        </a:lnRef>
        <a:fillRef idx="1">
          <a:scrgbClr r="0" g="0" b="0"/>
        </a:fillRef>
        <a:effectRef idx="0">
          <a:scrgbClr r="0" g="0" b="0"/>
        </a:effectRef>
        <a:fontRef idx="minor"/>
      </dsp:style>
    </dsp:sp>
    <dsp:sp modelId="{62C7B678-8D08-4127-A539-452B2877CB1B}">
      <dsp:nvSpPr>
        <dsp:cNvPr id="0" name=""/>
        <dsp:cNvSpPr/>
      </dsp:nvSpPr>
      <dsp:spPr>
        <a:xfrm>
          <a:off x="504056" y="1800200"/>
          <a:ext cx="67903" cy="67903"/>
        </a:xfrm>
        <a:prstGeom prst="ellips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0AAE80-31F2-4160-8C09-34AD36545FB2}">
      <dsp:nvSpPr>
        <dsp:cNvPr id="0" name=""/>
        <dsp:cNvSpPr/>
      </dsp:nvSpPr>
      <dsp:spPr>
        <a:xfrm>
          <a:off x="648071" y="1872209"/>
          <a:ext cx="386754" cy="439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981" tIns="0" rIns="0" bIns="0" numCol="1" spcCol="1270" anchor="t" anchorCtr="0">
          <a:noAutofit/>
        </a:bodyPr>
        <a:lstStyle/>
        <a:p>
          <a:pPr lvl="0" algn="l" defTabSz="488950">
            <a:lnSpc>
              <a:spcPct val="90000"/>
            </a:lnSpc>
            <a:spcBef>
              <a:spcPct val="0"/>
            </a:spcBef>
            <a:spcAft>
              <a:spcPct val="35000"/>
            </a:spcAft>
          </a:pPr>
          <a:r>
            <a:rPr lang="en-US" sz="1100" kern="1200" dirty="0" smtClean="0"/>
            <a:t>less stress</a:t>
          </a:r>
          <a:endParaRPr lang="ru-RU" sz="1100" kern="1200" dirty="0"/>
        </a:p>
      </dsp:txBody>
      <dsp:txXfrm>
        <a:off x="648071" y="1872209"/>
        <a:ext cx="386754" cy="439158"/>
      </dsp:txXfrm>
    </dsp:sp>
    <dsp:sp modelId="{0CC4ACE5-9D42-48D1-B245-84B3A2C15F89}">
      <dsp:nvSpPr>
        <dsp:cNvPr id="0" name=""/>
        <dsp:cNvSpPr/>
      </dsp:nvSpPr>
      <dsp:spPr>
        <a:xfrm>
          <a:off x="864097" y="1440160"/>
          <a:ext cx="106283" cy="106283"/>
        </a:xfrm>
        <a:prstGeom prst="ellips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51EE47-DE5A-4C09-B493-613CE09E2FE2}">
      <dsp:nvSpPr>
        <dsp:cNvPr id="0" name=""/>
        <dsp:cNvSpPr/>
      </dsp:nvSpPr>
      <dsp:spPr>
        <a:xfrm>
          <a:off x="936102" y="1512168"/>
          <a:ext cx="490086" cy="773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318" tIns="0" rIns="0" bIns="0" numCol="1" spcCol="1270" anchor="t" anchorCtr="0">
          <a:noAutofit/>
        </a:bodyPr>
        <a:lstStyle/>
        <a:p>
          <a:pPr lvl="0" algn="l" defTabSz="488950">
            <a:lnSpc>
              <a:spcPct val="90000"/>
            </a:lnSpc>
            <a:spcBef>
              <a:spcPct val="0"/>
            </a:spcBef>
            <a:spcAft>
              <a:spcPct val="35000"/>
            </a:spcAft>
          </a:pPr>
          <a:r>
            <a:rPr lang="en-US" sz="1100" kern="1200" dirty="0" smtClean="0"/>
            <a:t>more time</a:t>
          </a:r>
          <a:endParaRPr lang="ru-RU" sz="1100" kern="1200" dirty="0"/>
        </a:p>
      </dsp:txBody>
      <dsp:txXfrm>
        <a:off x="936102" y="1512168"/>
        <a:ext cx="490086" cy="773140"/>
      </dsp:txXfrm>
    </dsp:sp>
    <dsp:sp modelId="{E0719D2C-5F20-468B-882C-729156BD7FA8}">
      <dsp:nvSpPr>
        <dsp:cNvPr id="0" name=""/>
        <dsp:cNvSpPr/>
      </dsp:nvSpPr>
      <dsp:spPr>
        <a:xfrm>
          <a:off x="1224136" y="1080120"/>
          <a:ext cx="141711" cy="141711"/>
        </a:xfrm>
        <a:prstGeom prst="ellips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B64010-4353-4745-AABD-A6DE46436C8B}">
      <dsp:nvSpPr>
        <dsp:cNvPr id="0" name=""/>
        <dsp:cNvSpPr/>
      </dsp:nvSpPr>
      <dsp:spPr>
        <a:xfrm>
          <a:off x="1296144" y="1152126"/>
          <a:ext cx="569799" cy="10370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090" tIns="0" rIns="0" bIns="0" numCol="1" spcCol="1270" anchor="t" anchorCtr="0">
          <a:noAutofit/>
        </a:bodyPr>
        <a:lstStyle/>
        <a:p>
          <a:pPr lvl="0" algn="l" defTabSz="488950">
            <a:lnSpc>
              <a:spcPct val="90000"/>
            </a:lnSpc>
            <a:spcBef>
              <a:spcPct val="0"/>
            </a:spcBef>
            <a:spcAft>
              <a:spcPct val="35000"/>
            </a:spcAft>
          </a:pPr>
          <a:r>
            <a:rPr lang="en-US" sz="1100" kern="1200" dirty="0" smtClean="0"/>
            <a:t>more money</a:t>
          </a:r>
          <a:endParaRPr lang="ru-RU" sz="1100" kern="1200" dirty="0"/>
        </a:p>
      </dsp:txBody>
      <dsp:txXfrm>
        <a:off x="1296144" y="1152126"/>
        <a:ext cx="569799" cy="1037005"/>
      </dsp:txXfrm>
    </dsp:sp>
    <dsp:sp modelId="{4E171837-481E-43CC-99B1-DF8592D420E7}">
      <dsp:nvSpPr>
        <dsp:cNvPr id="0" name=""/>
        <dsp:cNvSpPr/>
      </dsp:nvSpPr>
      <dsp:spPr>
        <a:xfrm>
          <a:off x="1679874" y="782924"/>
          <a:ext cx="183044" cy="183044"/>
        </a:xfrm>
        <a:prstGeom prst="ellips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03DE24-EE8C-42D6-989A-88F203315A29}">
      <dsp:nvSpPr>
        <dsp:cNvPr id="0" name=""/>
        <dsp:cNvSpPr/>
      </dsp:nvSpPr>
      <dsp:spPr>
        <a:xfrm>
          <a:off x="1771396" y="874447"/>
          <a:ext cx="590465" cy="12362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91" tIns="0" rIns="0" bIns="0" numCol="1" spcCol="1270" anchor="t" anchorCtr="0">
          <a:noAutofit/>
        </a:bodyPr>
        <a:lstStyle/>
        <a:p>
          <a:pPr lvl="0" algn="l" defTabSz="488950">
            <a:lnSpc>
              <a:spcPct val="90000"/>
            </a:lnSpc>
            <a:spcBef>
              <a:spcPct val="0"/>
            </a:spcBef>
            <a:spcAft>
              <a:spcPct val="35000"/>
            </a:spcAft>
          </a:pPr>
          <a:r>
            <a:rPr lang="en-US" sz="1100" kern="1200" smtClean="0"/>
            <a:t>more space</a:t>
          </a:r>
          <a:endParaRPr lang="ru-RU" sz="1100" kern="1200" dirty="0"/>
        </a:p>
      </dsp:txBody>
      <dsp:txXfrm>
        <a:off x="1771396" y="874447"/>
        <a:ext cx="590465" cy="1236287"/>
      </dsp:txXfrm>
    </dsp:sp>
    <dsp:sp modelId="{984EF07F-808D-4AFB-B335-741F2919FEF3}">
      <dsp:nvSpPr>
        <dsp:cNvPr id="0" name=""/>
        <dsp:cNvSpPr/>
      </dsp:nvSpPr>
      <dsp:spPr>
        <a:xfrm>
          <a:off x="2160241" y="504057"/>
          <a:ext cx="233233" cy="233233"/>
        </a:xfrm>
        <a:prstGeom prst="ellips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A6C1D6-696F-4568-B710-F91DBFFE8D53}">
      <dsp:nvSpPr>
        <dsp:cNvPr id="0" name=""/>
        <dsp:cNvSpPr/>
      </dsp:nvSpPr>
      <dsp:spPr>
        <a:xfrm>
          <a:off x="2304256" y="648078"/>
          <a:ext cx="590465" cy="135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586" tIns="0" rIns="0" bIns="0" numCol="1" spcCol="1270" anchor="t" anchorCtr="0">
          <a:noAutofit/>
        </a:bodyPr>
        <a:lstStyle/>
        <a:p>
          <a:pPr lvl="0" algn="l" defTabSz="488950">
            <a:lnSpc>
              <a:spcPct val="90000"/>
            </a:lnSpc>
            <a:spcBef>
              <a:spcPct val="0"/>
            </a:spcBef>
            <a:spcAft>
              <a:spcPct val="35000"/>
            </a:spcAft>
          </a:pPr>
          <a:r>
            <a:rPr lang="en-US" sz="1100" kern="1200" smtClean="0"/>
            <a:t>more life</a:t>
          </a:r>
          <a:endParaRPr lang="ru-RU" sz="1100" kern="1200" dirty="0"/>
        </a:p>
      </dsp:txBody>
      <dsp:txXfrm>
        <a:off x="2304256" y="648078"/>
        <a:ext cx="590465" cy="1358070"/>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80979C-4330-4019-BDDD-4274A4558FA1}" type="datetimeFigureOut">
              <a:rPr lang="ru-RU" smtClean="0"/>
              <a:t>18.04.2020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29130B-D454-418E-8C0F-8E111F6C694A}"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E29130B-D454-418E-8C0F-8E111F6C694A}" type="slidenum">
              <a:rPr lang="ru-RU" smtClean="0"/>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18.04.2020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Скругленный прямоугольник 86"/>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3" name="Прямоугольник с двумя скругленными соседними углами 92"/>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167" name="Прямоугольник с двумя скругленными соседними углами 166"/>
          <p:cNvSpPr/>
          <p:nvPr/>
        </p:nvSpPr>
        <p:spPr>
          <a:xfrm rot="5400000">
            <a:off x="8028384" y="1916832"/>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68" name="Прямоугольник с двумя скругленными соседними углами 167"/>
          <p:cNvSpPr/>
          <p:nvPr/>
        </p:nvSpPr>
        <p:spPr>
          <a:xfrm rot="5400000">
            <a:off x="7956376" y="2852936"/>
            <a:ext cx="864096" cy="864096"/>
          </a:xfrm>
          <a:prstGeom prst="round2SameRect">
            <a:avLst/>
          </a:prstGeom>
          <a:solidFill>
            <a:srgbClr val="7030A0"/>
          </a:solidFill>
          <a:effectLst>
            <a:innerShdw blurRad="63500" dist="50800" dir="2700000">
              <a:prstClr val="black">
                <a:alpha val="50000"/>
              </a:prstClr>
            </a:innerShd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69" name="Прямоугольник с двумя скругленными соседними углами 168"/>
          <p:cNvSpPr/>
          <p:nvPr/>
        </p:nvSpPr>
        <p:spPr>
          <a:xfrm rot="5400000">
            <a:off x="7812360" y="3789040"/>
            <a:ext cx="864096" cy="864096"/>
          </a:xfrm>
          <a:prstGeom prst="round2SameRec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6" name="Прямоугольник с двумя скругленными соседними углами 165"/>
          <p:cNvSpPr/>
          <p:nvPr/>
        </p:nvSpPr>
        <p:spPr>
          <a:xfrm rot="5400000">
            <a:off x="8100392" y="980728"/>
            <a:ext cx="864096" cy="864096"/>
          </a:xfrm>
          <a:prstGeom prst="round2SameRect">
            <a:avLst/>
          </a:prstGeom>
          <a:solidFill>
            <a:srgbClr val="FFFF00"/>
          </a:solidFill>
          <a:ln>
            <a:noFill/>
          </a:ln>
          <a:effectLst>
            <a:innerShdw blurRad="63500" dist="50800" dir="18900000">
              <a:prstClr val="black">
                <a:alpha val="50000"/>
              </a:prstClr>
            </a:inn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91" name="Прямоугольник с двумя скругленными соседними углами 90"/>
          <p:cNvSpPr/>
          <p:nvPr/>
        </p:nvSpPr>
        <p:spPr>
          <a:xfrm rot="16200000">
            <a:off x="265212"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88" name="Прямоугольник с двумя скругленными соседними углами 87"/>
          <p:cNvSpPr/>
          <p:nvPr/>
        </p:nvSpPr>
        <p:spPr>
          <a:xfrm rot="16200000">
            <a:off x="409228" y="1543100"/>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90" name="Прямоугольник с двумя скругленными соседними углами 89"/>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94" name="Блок-схема: узел 93"/>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5" name="Блок-схема: узел 94"/>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8" name="Блок-схема: узел 97"/>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9" name="Блок-схема: узел 98"/>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0" name="Блок-схема: узел 99"/>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1" name="Блок-схема: узел 100"/>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2" name="Блок-схема: узел 101"/>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3" name="Блок-схема: узел 102"/>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4" name="Блок-схема: узел 103"/>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5" name="Блок-схема: узел 104"/>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6" name="Блок-схема: знак завершения 105"/>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7" name="Блок-схема: знак завершения 106"/>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2" name="Блок-схема: знак завершения 111"/>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3" name="Блок-схема: знак завершения 112"/>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4" name="Блок-схема: знак завершения 113"/>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19" name="Прямая соединительная линия 118"/>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120" name="Прямая соединительная линия 119"/>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123" name="Прямая соединительная линия 122"/>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36" name="Прямая соединительная линия 135"/>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37" name="Прямая соединительная линия 136"/>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38" name="Прямая соединительная линия 137"/>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39" name="Прямая соединительная линия 138"/>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0" name="Прямая соединительная линия 139"/>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1" name="Прямая соединительная линия 140"/>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2" name="Прямая соединительная линия 141"/>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3" name="Прямая соединительная линия 142"/>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4" name="Прямая соединительная линия 143"/>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5" name="Прямая соединительная линия 144"/>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6" name="Прямая соединительная линия 145"/>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7" name="Прямая соединительная линия 146"/>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49" name="Прямая соединительная линия 148"/>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0" name="Прямая соединительная линия 149"/>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1" name="Прямая соединительная линия 150"/>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2" name="Прямая соединительная линия 151"/>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3" name="Прямая соединительная линия 152"/>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4" name="Прямая соединительная линия 153"/>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5" name="Прямая соединительная линия 154"/>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6" name="Прямая соединительная линия 155"/>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7" name="Прямая соединительная линия 156"/>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8" name="Прямая соединительная линия 157"/>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59" name="Прямая соединительная линия 158"/>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60" name="Прямая соединительная линия 159"/>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161" name="TextBox 160"/>
          <p:cNvSpPr txBox="1"/>
          <p:nvPr/>
        </p:nvSpPr>
        <p:spPr>
          <a:xfrm rot="20008146">
            <a:off x="1807910" y="567921"/>
            <a:ext cx="1728192" cy="2862322"/>
          </a:xfrm>
          <a:prstGeom prst="rect">
            <a:avLst/>
          </a:prstGeom>
          <a:noFill/>
        </p:spPr>
        <p:txBody>
          <a:bodyPr wrap="square" rtlCol="0">
            <a:spAutoFit/>
          </a:bodyPr>
          <a:lstStyle/>
          <a:p>
            <a:r>
              <a:rPr lang="et-EE" sz="18000" dirty="0" smtClean="0">
                <a:solidFill>
                  <a:srgbClr val="190AA6"/>
                </a:solidFill>
                <a:latin typeface="Baskerville Old Face" pitchFamily="18" charset="0"/>
              </a:rPr>
              <a:t>9</a:t>
            </a:r>
            <a:endParaRPr lang="ru-RU" sz="18000" dirty="0">
              <a:solidFill>
                <a:srgbClr val="190AA6"/>
              </a:solidFill>
            </a:endParaRPr>
          </a:p>
        </p:txBody>
      </p:sp>
      <p:sp>
        <p:nvSpPr>
          <p:cNvPr id="162" name="TextBox 161"/>
          <p:cNvSpPr txBox="1"/>
          <p:nvPr/>
        </p:nvSpPr>
        <p:spPr>
          <a:xfrm rot="19989333">
            <a:off x="1875422" y="3090252"/>
            <a:ext cx="2448272" cy="1323439"/>
          </a:xfrm>
          <a:prstGeom prst="rect">
            <a:avLst/>
          </a:prstGeom>
          <a:noFill/>
        </p:spPr>
        <p:txBody>
          <a:bodyPr wrap="square" rtlCol="0">
            <a:spAutoFit/>
          </a:bodyPr>
          <a:lstStyle/>
          <a:p>
            <a:r>
              <a:rPr lang="et-EE" sz="8000" dirty="0" smtClean="0">
                <a:solidFill>
                  <a:srgbClr val="190AA6"/>
                </a:solidFill>
                <a:latin typeface="Centaur" pitchFamily="18" charset="0"/>
              </a:rPr>
              <a:t>Ways</a:t>
            </a:r>
            <a:endParaRPr lang="ru-RU" sz="8000" dirty="0">
              <a:solidFill>
                <a:srgbClr val="190AA6"/>
              </a:solidFill>
            </a:endParaRPr>
          </a:p>
        </p:txBody>
      </p:sp>
      <p:sp>
        <p:nvSpPr>
          <p:cNvPr id="163" name="TextBox 162"/>
          <p:cNvSpPr txBox="1"/>
          <p:nvPr/>
        </p:nvSpPr>
        <p:spPr>
          <a:xfrm rot="19629345">
            <a:off x="5777627" y="1407518"/>
            <a:ext cx="2592288" cy="2554545"/>
          </a:xfrm>
          <a:prstGeom prst="rect">
            <a:avLst/>
          </a:prstGeom>
          <a:noFill/>
        </p:spPr>
        <p:txBody>
          <a:bodyPr wrap="square" rtlCol="0">
            <a:spAutoFit/>
          </a:bodyPr>
          <a:lstStyle/>
          <a:p>
            <a:r>
              <a:rPr lang="en-US" sz="4000" b="1" dirty="0" smtClean="0">
                <a:solidFill>
                  <a:srgbClr val="190AA6"/>
                </a:solidFill>
                <a:latin typeface="Centaur" pitchFamily="18" charset="0"/>
              </a:rPr>
              <a:t>To Buy Less “Stuff” We Do Not Need</a:t>
            </a:r>
            <a:endParaRPr lang="ru-RU" sz="4000" b="1" dirty="0">
              <a:solidFill>
                <a:srgbClr val="190AA6"/>
              </a:solidFill>
            </a:endParaRPr>
          </a:p>
        </p:txBody>
      </p:sp>
      <p:sp>
        <p:nvSpPr>
          <p:cNvPr id="170" name="TextBox 169"/>
          <p:cNvSpPr txBox="1"/>
          <p:nvPr/>
        </p:nvSpPr>
        <p:spPr>
          <a:xfrm>
            <a:off x="8388424" y="1124744"/>
            <a:ext cx="432048" cy="584775"/>
          </a:xfrm>
          <a:prstGeom prst="rect">
            <a:avLst/>
          </a:prstGeom>
          <a:noFill/>
        </p:spPr>
        <p:txBody>
          <a:bodyPr wrap="square" rtlCol="0">
            <a:spAutoFit/>
          </a:bodyPr>
          <a:lstStyle/>
          <a:p>
            <a:r>
              <a:rPr lang="et-EE" sz="3200" b="1" dirty="0" smtClean="0">
                <a:solidFill>
                  <a:schemeClr val="accent2">
                    <a:lumMod val="75000"/>
                  </a:schemeClr>
                </a:solidFill>
              </a:rPr>
              <a:t>1</a:t>
            </a:r>
            <a:endParaRPr lang="ru-RU" sz="3200" b="1" dirty="0">
              <a:solidFill>
                <a:schemeClr val="accent2">
                  <a:lumMod val="75000"/>
                </a:schemeClr>
              </a:solidFill>
            </a:endParaRPr>
          </a:p>
        </p:txBody>
      </p:sp>
      <p:sp>
        <p:nvSpPr>
          <p:cNvPr id="171" name="TextBox 170"/>
          <p:cNvSpPr txBox="1"/>
          <p:nvPr/>
        </p:nvSpPr>
        <p:spPr>
          <a:xfrm>
            <a:off x="8379280" y="2057432"/>
            <a:ext cx="432048" cy="584775"/>
          </a:xfrm>
          <a:prstGeom prst="rect">
            <a:avLst/>
          </a:prstGeom>
          <a:noFill/>
        </p:spPr>
        <p:txBody>
          <a:bodyPr wrap="square" rtlCol="0">
            <a:spAutoFit/>
          </a:bodyPr>
          <a:lstStyle/>
          <a:p>
            <a:r>
              <a:rPr lang="et-EE" sz="3200" b="1" dirty="0" smtClean="0">
                <a:solidFill>
                  <a:schemeClr val="accent6">
                    <a:lumMod val="40000"/>
                    <a:lumOff val="60000"/>
                  </a:schemeClr>
                </a:solidFill>
              </a:rPr>
              <a:t>2</a:t>
            </a:r>
            <a:endParaRPr lang="ru-RU" sz="3200" b="1" dirty="0">
              <a:solidFill>
                <a:schemeClr val="accent6">
                  <a:lumMod val="40000"/>
                  <a:lumOff val="60000"/>
                </a:schemeClr>
              </a:solidFill>
            </a:endParaRPr>
          </a:p>
        </p:txBody>
      </p:sp>
      <p:sp>
        <p:nvSpPr>
          <p:cNvPr id="172" name="TextBox 171"/>
          <p:cNvSpPr txBox="1"/>
          <p:nvPr/>
        </p:nvSpPr>
        <p:spPr>
          <a:xfrm>
            <a:off x="8360992" y="2980976"/>
            <a:ext cx="432048" cy="584775"/>
          </a:xfrm>
          <a:prstGeom prst="rect">
            <a:avLst/>
          </a:prstGeom>
          <a:noFill/>
          <a:effectLst>
            <a:innerShdw blurRad="63500" dist="50800" dir="18900000">
              <a:prstClr val="black">
                <a:alpha val="50000"/>
              </a:prstClr>
            </a:innerShdw>
          </a:effectLst>
        </p:spPr>
        <p:txBody>
          <a:bodyPr wrap="square" rtlCol="0">
            <a:spAutoFit/>
          </a:bodyPr>
          <a:lstStyle/>
          <a:p>
            <a:r>
              <a:rPr lang="et-EE" sz="3200" b="1" dirty="0" smtClean="0">
                <a:solidFill>
                  <a:schemeClr val="accent3">
                    <a:lumMod val="60000"/>
                    <a:lumOff val="40000"/>
                  </a:schemeClr>
                </a:solidFill>
              </a:rPr>
              <a:t>3</a:t>
            </a:r>
            <a:endParaRPr lang="ru-RU" sz="3200" b="1" dirty="0">
              <a:solidFill>
                <a:schemeClr val="accent3">
                  <a:lumMod val="60000"/>
                  <a:lumOff val="40000"/>
                </a:schemeClr>
              </a:solidFill>
            </a:endParaRPr>
          </a:p>
        </p:txBody>
      </p:sp>
      <p:sp>
        <p:nvSpPr>
          <p:cNvPr id="173" name="TextBox 172"/>
          <p:cNvSpPr txBox="1"/>
          <p:nvPr/>
        </p:nvSpPr>
        <p:spPr>
          <a:xfrm>
            <a:off x="8251264" y="3913664"/>
            <a:ext cx="432048" cy="584775"/>
          </a:xfrm>
          <a:prstGeom prst="rect">
            <a:avLst/>
          </a:prstGeom>
          <a:noFill/>
        </p:spPr>
        <p:txBody>
          <a:bodyPr wrap="square" rtlCol="0">
            <a:spAutoFit/>
          </a:bodyPr>
          <a:lstStyle/>
          <a:p>
            <a:r>
              <a:rPr lang="et-EE" sz="3200" b="1" dirty="0" smtClean="0">
                <a:solidFill>
                  <a:schemeClr val="accent2">
                    <a:lumMod val="40000"/>
                    <a:lumOff val="60000"/>
                  </a:schemeClr>
                </a:solidFill>
              </a:rPr>
              <a:t>4</a:t>
            </a:r>
            <a:endParaRPr lang="ru-RU" sz="3200" b="1" dirty="0">
              <a:solidFill>
                <a:schemeClr val="accent2">
                  <a:lumMod val="40000"/>
                  <a:lumOff val="60000"/>
                </a:schemeClr>
              </a:solidFill>
            </a:endParaRPr>
          </a:p>
        </p:txBody>
      </p:sp>
      <p:sp>
        <p:nvSpPr>
          <p:cNvPr id="176" name="Пятно 1 175"/>
          <p:cNvSpPr/>
          <p:nvPr/>
        </p:nvSpPr>
        <p:spPr>
          <a:xfrm rot="19219665">
            <a:off x="5786620" y="4270382"/>
            <a:ext cx="2119514" cy="1295547"/>
          </a:xfrm>
          <a:prstGeom prst="irregularSeal1">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4" name="TextBox 173"/>
          <p:cNvSpPr txBox="1"/>
          <p:nvPr/>
        </p:nvSpPr>
        <p:spPr>
          <a:xfrm rot="19137192">
            <a:off x="6124918" y="4540864"/>
            <a:ext cx="1728192" cy="923330"/>
          </a:xfrm>
          <a:prstGeom prst="rect">
            <a:avLst/>
          </a:prstGeom>
          <a:noFill/>
        </p:spPr>
        <p:txBody>
          <a:bodyPr wrap="square" rtlCol="0">
            <a:spAutoFit/>
          </a:bodyPr>
          <a:lstStyle/>
          <a:p>
            <a:r>
              <a:rPr lang="en-US" dirty="0" smtClean="0">
                <a:solidFill>
                  <a:srgbClr val="190AA6"/>
                </a:solidFill>
              </a:rPr>
              <a:t>When More Isn’t Better</a:t>
            </a:r>
            <a:endParaRPr lang="ru-RU" dirty="0" smtClean="0">
              <a:solidFill>
                <a:srgbClr val="190AA6"/>
              </a:solidFill>
            </a:endParaRP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с двумя скругленными соседними углами 4"/>
          <p:cNvSpPr/>
          <p:nvPr/>
        </p:nvSpPr>
        <p:spPr>
          <a:xfrm rot="16200000">
            <a:off x="193204"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6" name="Прямоугольник с двумя скругленными соседними углами 5"/>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7" name="Прямоугольник с двумя скругленными соседними углами 6"/>
          <p:cNvSpPr/>
          <p:nvPr/>
        </p:nvSpPr>
        <p:spPr>
          <a:xfrm rot="16200000" flipH="1">
            <a:off x="899592" y="4725144"/>
            <a:ext cx="864096" cy="864096"/>
          </a:xfrm>
          <a:prstGeom prst="round2SameRect">
            <a:avLst/>
          </a:prstGeom>
          <a:solidFill>
            <a:srgbClr val="F2876E"/>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8" name="TextBox 7"/>
          <p:cNvSpPr txBox="1"/>
          <p:nvPr/>
        </p:nvSpPr>
        <p:spPr>
          <a:xfrm>
            <a:off x="971600" y="4906864"/>
            <a:ext cx="432048" cy="584775"/>
          </a:xfrm>
          <a:prstGeom prst="rect">
            <a:avLst/>
          </a:prstGeom>
          <a:noFill/>
        </p:spPr>
        <p:txBody>
          <a:bodyPr wrap="square" rtlCol="0">
            <a:spAutoFit/>
          </a:bodyPr>
          <a:lstStyle/>
          <a:p>
            <a:r>
              <a:rPr lang="et-EE" sz="3200" b="1" dirty="0" smtClean="0">
                <a:solidFill>
                  <a:srgbClr val="7030A0"/>
                </a:solidFill>
              </a:rPr>
              <a:t>9</a:t>
            </a:r>
            <a:endParaRPr lang="ru-RU" sz="3200" b="1" dirty="0">
              <a:solidFill>
                <a:srgbClr val="7030A0"/>
              </a:solidFill>
            </a:endParaRPr>
          </a:p>
        </p:txBody>
      </p:sp>
      <p:sp>
        <p:nvSpPr>
          <p:cNvPr id="9" name="Прямоугольник с двумя скругленными соседними углами 8"/>
          <p:cNvSpPr/>
          <p:nvPr/>
        </p:nvSpPr>
        <p:spPr>
          <a:xfrm rot="16200000" flipH="1">
            <a:off x="899592" y="3645024"/>
            <a:ext cx="864096" cy="864096"/>
          </a:xfrm>
          <a:prstGeom prst="round2SameRect">
            <a:avLst/>
          </a:prstGeom>
          <a:solidFill>
            <a:srgbClr val="FCF112"/>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0" name="TextBox 9"/>
          <p:cNvSpPr txBox="1"/>
          <p:nvPr/>
        </p:nvSpPr>
        <p:spPr>
          <a:xfrm flipH="1">
            <a:off x="1043608" y="3789040"/>
            <a:ext cx="432048" cy="584775"/>
          </a:xfrm>
          <a:prstGeom prst="rect">
            <a:avLst/>
          </a:prstGeom>
          <a:noFill/>
        </p:spPr>
        <p:txBody>
          <a:bodyPr wrap="square" rtlCol="0">
            <a:spAutoFit/>
          </a:bodyPr>
          <a:lstStyle/>
          <a:p>
            <a:r>
              <a:rPr lang="et-EE" sz="3200" b="1" dirty="0" smtClean="0">
                <a:solidFill>
                  <a:schemeClr val="accent5">
                    <a:lumMod val="75000"/>
                  </a:schemeClr>
                </a:solidFill>
              </a:rPr>
              <a:t>8</a:t>
            </a:r>
            <a:endParaRPr lang="ru-RU" sz="3200" b="1" dirty="0">
              <a:solidFill>
                <a:schemeClr val="accent5">
                  <a:lumMod val="75000"/>
                </a:schemeClr>
              </a:solidFill>
            </a:endParaRPr>
          </a:p>
        </p:txBody>
      </p:sp>
      <p:sp>
        <p:nvSpPr>
          <p:cNvPr id="11" name="Прямоугольник с двумя скругленными соседними углами 10"/>
          <p:cNvSpPr/>
          <p:nvPr/>
        </p:nvSpPr>
        <p:spPr>
          <a:xfrm rot="16200000" flipH="1">
            <a:off x="827584" y="2564905"/>
            <a:ext cx="864096" cy="864096"/>
          </a:xfrm>
          <a:prstGeom prst="round2SameRect">
            <a:avLst/>
          </a:prstGeom>
          <a:solidFill>
            <a:srgbClr val="D737B9"/>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2" name="TextBox 11"/>
          <p:cNvSpPr txBox="1"/>
          <p:nvPr/>
        </p:nvSpPr>
        <p:spPr>
          <a:xfrm>
            <a:off x="1187624" y="4797152"/>
            <a:ext cx="432048" cy="584775"/>
          </a:xfrm>
          <a:prstGeom prst="rect">
            <a:avLst/>
          </a:prstGeom>
          <a:noFill/>
        </p:spPr>
        <p:txBody>
          <a:bodyPr wrap="square" rtlCol="0">
            <a:spAutoFit/>
          </a:bodyPr>
          <a:lstStyle/>
          <a:p>
            <a:r>
              <a:rPr lang="et-EE" sz="3200" b="1" dirty="0" smtClean="0">
                <a:solidFill>
                  <a:srgbClr val="002060"/>
                </a:solidFill>
              </a:rPr>
              <a:t>7</a:t>
            </a:r>
            <a:endParaRPr lang="ru-RU" sz="3200" b="1" dirty="0">
              <a:solidFill>
                <a:srgbClr val="002060"/>
              </a:solidFill>
            </a:endParaRPr>
          </a:p>
        </p:txBody>
      </p:sp>
      <p:sp>
        <p:nvSpPr>
          <p:cNvPr id="14" name="Прямоугольник с двумя скругленными соседними углами 13"/>
          <p:cNvSpPr/>
          <p:nvPr/>
        </p:nvSpPr>
        <p:spPr>
          <a:xfrm rot="16200000" flipH="1">
            <a:off x="755576" y="1556792"/>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5" name="Прямоугольник с двумя скругленными соседними углами 14"/>
          <p:cNvSpPr/>
          <p:nvPr/>
        </p:nvSpPr>
        <p:spPr>
          <a:xfrm rot="16200000">
            <a:off x="337221" y="1543101"/>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6" name="Прямоугольник с двумя скругленными соседними углами 15"/>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7" name="Блок-схема: узел 16"/>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Блок-схема: узел 17"/>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узел 18"/>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Блок-схема: узел 19"/>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Блок-схема: узел 20"/>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Блок-схема: узел 21"/>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Блок-схема: узел 22"/>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Блок-схема: узел 23"/>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Блок-схема: узел 24"/>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Блок-схема: узел 25"/>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Блок-схема: знак завершения 26"/>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Блок-схема: знак завершения 27"/>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Блок-схема: знак завершения 28"/>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Блок-схема: знак завершения 29"/>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Блок-схема: знак завершения 30"/>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2" name="Прямая соединительная линия 31"/>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436096" y="1117188"/>
            <a:ext cx="2664296" cy="3970318"/>
          </a:xfrm>
          <a:prstGeom prst="rect">
            <a:avLst/>
          </a:prstGeom>
          <a:noFill/>
        </p:spPr>
        <p:txBody>
          <a:bodyPr wrap="square" rtlCol="0">
            <a:spAutoFit/>
          </a:bodyPr>
          <a:lstStyle/>
          <a:p>
            <a:r>
              <a:rPr lang="en-US" dirty="0" smtClean="0">
                <a:solidFill>
                  <a:srgbClr val="FF0000"/>
                </a:solidFill>
                <a:latin typeface="Bradley Hand ITC" pitchFamily="66" charset="0"/>
              </a:rPr>
              <a:t>If you’re going to give brands you’re support through purchasing their products, read labels carefully. Look for beauty and cleaning products brands that are responsible in their production, looking for responsible brand seals. Check out this site, where you can find a list of </a:t>
            </a:r>
            <a:endParaRPr lang="ru-RU" dirty="0" smtClean="0">
              <a:solidFill>
                <a:srgbClr val="FF0000"/>
              </a:solidFill>
            </a:endParaRPr>
          </a:p>
          <a:p>
            <a:endParaRPr lang="ru-RU" b="1" dirty="0" smtClean="0">
              <a:solidFill>
                <a:srgbClr val="190AA6"/>
              </a:solidFill>
            </a:endParaRPr>
          </a:p>
          <a:p>
            <a:endParaRPr lang="ru-RU" dirty="0"/>
          </a:p>
        </p:txBody>
      </p:sp>
      <p:sp>
        <p:nvSpPr>
          <p:cNvPr id="60" name="TextBox 59"/>
          <p:cNvSpPr txBox="1"/>
          <p:nvPr/>
        </p:nvSpPr>
        <p:spPr>
          <a:xfrm rot="21242296">
            <a:off x="1560268" y="1892798"/>
            <a:ext cx="2401709" cy="1754326"/>
          </a:xfrm>
          <a:prstGeom prst="rect">
            <a:avLst/>
          </a:prstGeom>
          <a:noFill/>
        </p:spPr>
        <p:txBody>
          <a:bodyPr wrap="square" rtlCol="0">
            <a:spAutoFit/>
          </a:bodyPr>
          <a:lstStyle/>
          <a:p>
            <a:r>
              <a:rPr lang="en-US" sz="3600" b="1" i="1" dirty="0" smtClean="0">
                <a:solidFill>
                  <a:srgbClr val="FF0000"/>
                </a:solidFill>
                <a:latin typeface="Bradley Hand ITC" pitchFamily="66" charset="0"/>
              </a:rPr>
              <a:t>Support Better Brands</a:t>
            </a:r>
            <a:endParaRPr lang="ru-RU" sz="3600" b="1" i="1" dirty="0">
              <a:solidFill>
                <a:srgbClr val="FF0000"/>
              </a:solidFill>
            </a:endParaRPr>
          </a:p>
        </p:txBody>
      </p:sp>
      <p:sp>
        <p:nvSpPr>
          <p:cNvPr id="62" name="TextBox 61"/>
          <p:cNvSpPr txBox="1"/>
          <p:nvPr/>
        </p:nvSpPr>
        <p:spPr>
          <a:xfrm>
            <a:off x="819584" y="1689392"/>
            <a:ext cx="288032" cy="584775"/>
          </a:xfrm>
          <a:prstGeom prst="rect">
            <a:avLst/>
          </a:prstGeom>
          <a:noFill/>
        </p:spPr>
        <p:txBody>
          <a:bodyPr wrap="square" rtlCol="0">
            <a:spAutoFit/>
          </a:bodyPr>
          <a:lstStyle/>
          <a:p>
            <a:r>
              <a:rPr lang="et-EE" sz="3200" b="1" dirty="0" smtClean="0">
                <a:solidFill>
                  <a:srgbClr val="002060"/>
                </a:solidFill>
              </a:rPr>
              <a:t>6</a:t>
            </a:r>
            <a:endParaRPr lang="ru-RU" sz="3200" b="1" dirty="0">
              <a:solidFill>
                <a:srgbClr val="00206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с двумя скругленными соседними углами 9"/>
          <p:cNvSpPr/>
          <p:nvPr/>
        </p:nvSpPr>
        <p:spPr>
          <a:xfrm rot="16200000">
            <a:off x="265212"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74" name="Прямоугольник с двумя скругленными соседними углами 73"/>
          <p:cNvSpPr/>
          <p:nvPr/>
        </p:nvSpPr>
        <p:spPr>
          <a:xfrm rot="16200000" flipH="1">
            <a:off x="683568" y="1196752"/>
            <a:ext cx="864096" cy="864096"/>
          </a:xfrm>
          <a:prstGeom prst="round2SameRect">
            <a:avLst/>
          </a:prstGeom>
          <a:solidFill>
            <a:srgbClr val="FFFF00"/>
          </a:solidFill>
          <a:ln>
            <a:noFill/>
          </a:ln>
          <a:effectLst>
            <a:innerShdw blurRad="63500" dist="50800" dir="18900000">
              <a:prstClr val="black">
                <a:alpha val="50000"/>
              </a:prstClr>
            </a:inn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5" name="Прямоугольник с двумя скругленными соседними углами 4"/>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62" name="Прямоугольник с двумя скругленными соседними углами 61"/>
          <p:cNvSpPr/>
          <p:nvPr/>
        </p:nvSpPr>
        <p:spPr>
          <a:xfrm rot="5400000">
            <a:off x="7812360" y="4230272"/>
            <a:ext cx="864096" cy="864096"/>
          </a:xfrm>
          <a:prstGeom prst="round2SameRect">
            <a:avLst/>
          </a:prstGeom>
          <a:solidFill>
            <a:srgbClr val="92D050"/>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6" name="Прямоугольник с двумя скругленными соседними углами 5"/>
          <p:cNvSpPr/>
          <p:nvPr/>
        </p:nvSpPr>
        <p:spPr>
          <a:xfrm rot="5400000">
            <a:off x="8028384" y="1340768"/>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7" name="Прямоугольник с двумя скругленными соседними углами 6"/>
          <p:cNvSpPr/>
          <p:nvPr/>
        </p:nvSpPr>
        <p:spPr>
          <a:xfrm rot="5400000">
            <a:off x="7956376" y="2348880"/>
            <a:ext cx="864096" cy="864096"/>
          </a:xfrm>
          <a:prstGeom prst="round2SameRect">
            <a:avLst/>
          </a:prstGeom>
          <a:effectLst>
            <a:innerShdw blurRad="63500" dist="50800" dir="2700000">
              <a:prstClr val="black">
                <a:alpha val="50000"/>
              </a:prstClr>
            </a:innerShd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8" name="Прямоугольник с двумя скругленными соседними углами 7"/>
          <p:cNvSpPr/>
          <p:nvPr/>
        </p:nvSpPr>
        <p:spPr>
          <a:xfrm rot="5400000">
            <a:off x="7877512" y="3284984"/>
            <a:ext cx="864096" cy="864096"/>
          </a:xfrm>
          <a:prstGeom prst="round2SameRec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с двумя скругленными соседними углами 10"/>
          <p:cNvSpPr/>
          <p:nvPr/>
        </p:nvSpPr>
        <p:spPr>
          <a:xfrm rot="16200000">
            <a:off x="409228" y="1543100"/>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2" name="Прямоугольник с двумя скругленными соседними углами 11"/>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3" name="Блок-схема: узел 12"/>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Блок-схема: узел 13"/>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Блок-схема: узел 14"/>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Блок-схема: узел 15"/>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Блок-схема: узел 16"/>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Блок-схема: узел 17"/>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узел 18"/>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Блок-схема: узел 19"/>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Блок-схема: узел 20"/>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Блок-схема: узел 21"/>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Блок-схема: знак завершения 22"/>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Блок-схема: знак завершения 23"/>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Блок-схема: знак завершения 24"/>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Блок-схема: знак завершения 25"/>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Блок-схема: знак завершения 26"/>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8" name="Прямая соединительная линия 27"/>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8379280" y="1481368"/>
            <a:ext cx="432048" cy="584775"/>
          </a:xfrm>
          <a:prstGeom prst="rect">
            <a:avLst/>
          </a:prstGeom>
          <a:noFill/>
        </p:spPr>
        <p:txBody>
          <a:bodyPr wrap="square" rtlCol="0">
            <a:spAutoFit/>
          </a:bodyPr>
          <a:lstStyle/>
          <a:p>
            <a:r>
              <a:rPr lang="et-EE" sz="3200" b="1" dirty="0" smtClean="0">
                <a:solidFill>
                  <a:schemeClr val="accent6">
                    <a:lumMod val="40000"/>
                    <a:lumOff val="60000"/>
                  </a:schemeClr>
                </a:solidFill>
              </a:rPr>
              <a:t>2</a:t>
            </a:r>
            <a:endParaRPr lang="ru-RU" sz="3200" b="1" dirty="0">
              <a:solidFill>
                <a:schemeClr val="accent6">
                  <a:lumMod val="40000"/>
                  <a:lumOff val="60000"/>
                </a:schemeClr>
              </a:solidFill>
            </a:endParaRPr>
          </a:p>
        </p:txBody>
      </p:sp>
      <p:sp>
        <p:nvSpPr>
          <p:cNvPr id="60" name="TextBox 59"/>
          <p:cNvSpPr txBox="1"/>
          <p:nvPr/>
        </p:nvSpPr>
        <p:spPr>
          <a:xfrm>
            <a:off x="8360992" y="2476920"/>
            <a:ext cx="432048" cy="584775"/>
          </a:xfrm>
          <a:prstGeom prst="rect">
            <a:avLst/>
          </a:prstGeom>
          <a:noFill/>
          <a:effectLst>
            <a:innerShdw blurRad="63500" dist="50800" dir="18900000">
              <a:prstClr val="black">
                <a:alpha val="50000"/>
              </a:prstClr>
            </a:innerShdw>
          </a:effectLst>
        </p:spPr>
        <p:txBody>
          <a:bodyPr wrap="square" rtlCol="0">
            <a:spAutoFit/>
          </a:bodyPr>
          <a:lstStyle/>
          <a:p>
            <a:r>
              <a:rPr lang="et-EE" sz="3200" b="1" dirty="0" smtClean="0">
                <a:solidFill>
                  <a:schemeClr val="accent3">
                    <a:lumMod val="60000"/>
                    <a:lumOff val="40000"/>
                  </a:schemeClr>
                </a:solidFill>
              </a:rPr>
              <a:t>3</a:t>
            </a:r>
            <a:endParaRPr lang="ru-RU" sz="3200" b="1" dirty="0">
              <a:solidFill>
                <a:schemeClr val="accent3">
                  <a:lumMod val="60000"/>
                  <a:lumOff val="40000"/>
                </a:schemeClr>
              </a:solidFill>
            </a:endParaRPr>
          </a:p>
        </p:txBody>
      </p:sp>
      <p:sp>
        <p:nvSpPr>
          <p:cNvPr id="61" name="TextBox 60"/>
          <p:cNvSpPr txBox="1"/>
          <p:nvPr/>
        </p:nvSpPr>
        <p:spPr>
          <a:xfrm>
            <a:off x="8316416" y="3409608"/>
            <a:ext cx="432048" cy="584775"/>
          </a:xfrm>
          <a:prstGeom prst="rect">
            <a:avLst/>
          </a:prstGeom>
          <a:noFill/>
        </p:spPr>
        <p:txBody>
          <a:bodyPr wrap="square" rtlCol="0">
            <a:spAutoFit/>
          </a:bodyPr>
          <a:lstStyle/>
          <a:p>
            <a:r>
              <a:rPr lang="et-EE" sz="3200" b="1" dirty="0" smtClean="0">
                <a:solidFill>
                  <a:schemeClr val="accent2">
                    <a:lumMod val="40000"/>
                    <a:lumOff val="60000"/>
                  </a:schemeClr>
                </a:solidFill>
              </a:rPr>
              <a:t>4</a:t>
            </a:r>
            <a:endParaRPr lang="ru-RU" sz="3200" b="1" dirty="0">
              <a:solidFill>
                <a:schemeClr val="accent2">
                  <a:lumMod val="40000"/>
                  <a:lumOff val="60000"/>
                </a:schemeClr>
              </a:solidFill>
            </a:endParaRPr>
          </a:p>
        </p:txBody>
      </p:sp>
      <p:sp>
        <p:nvSpPr>
          <p:cNvPr id="63" name="TextBox 62"/>
          <p:cNvSpPr txBox="1"/>
          <p:nvPr/>
        </p:nvSpPr>
        <p:spPr>
          <a:xfrm>
            <a:off x="1331640" y="1988840"/>
            <a:ext cx="2376264" cy="646331"/>
          </a:xfrm>
          <a:prstGeom prst="rect">
            <a:avLst/>
          </a:prstGeom>
          <a:noFill/>
        </p:spPr>
        <p:txBody>
          <a:bodyPr wrap="square" rtlCol="0">
            <a:spAutoFit/>
          </a:bodyPr>
          <a:lstStyle/>
          <a:p>
            <a:r>
              <a:rPr lang="en-US" sz="3600" b="1" dirty="0" smtClean="0">
                <a:solidFill>
                  <a:srgbClr val="190AA6"/>
                </a:solidFill>
                <a:latin typeface="Bradley Hand ITC" pitchFamily="66" charset="0"/>
              </a:rPr>
              <a:t>Less </a:t>
            </a:r>
            <a:r>
              <a:rPr lang="en-US" sz="3600" b="1" dirty="0" smtClean="0">
                <a:solidFill>
                  <a:srgbClr val="190AA6"/>
                </a:solidFill>
                <a:latin typeface="Bradley Hand ITC" pitchFamily="66" charset="0"/>
              </a:rPr>
              <a:t>Stuff</a:t>
            </a:r>
            <a:endParaRPr lang="ru-RU" sz="3600" b="1" dirty="0">
              <a:solidFill>
                <a:srgbClr val="190AA6"/>
              </a:solidFill>
            </a:endParaRPr>
          </a:p>
        </p:txBody>
      </p:sp>
      <p:sp>
        <p:nvSpPr>
          <p:cNvPr id="66" name="TextBox 65"/>
          <p:cNvSpPr txBox="1"/>
          <p:nvPr/>
        </p:nvSpPr>
        <p:spPr>
          <a:xfrm>
            <a:off x="1619672" y="3068960"/>
            <a:ext cx="2700872" cy="584775"/>
          </a:xfrm>
          <a:prstGeom prst="rect">
            <a:avLst/>
          </a:prstGeom>
          <a:noFill/>
        </p:spPr>
        <p:txBody>
          <a:bodyPr wrap="square" rtlCol="0">
            <a:spAutoFit/>
          </a:bodyPr>
          <a:lstStyle/>
          <a:p>
            <a:r>
              <a:rPr lang="en-US" sz="3200" b="1" dirty="0" smtClean="0">
                <a:solidFill>
                  <a:srgbClr val="190AA6"/>
                </a:solidFill>
                <a:latin typeface="Bradley Hand ITC" pitchFamily="66" charset="0"/>
              </a:rPr>
              <a:t>More </a:t>
            </a:r>
            <a:r>
              <a:rPr lang="en-US" sz="3200" b="1" dirty="0" smtClean="0">
                <a:solidFill>
                  <a:srgbClr val="190AA6"/>
                </a:solidFill>
                <a:latin typeface="Bradley Hand ITC" pitchFamily="66" charset="0"/>
              </a:rPr>
              <a:t>Freedom</a:t>
            </a:r>
            <a:endParaRPr lang="ru-RU" sz="3200" b="1" dirty="0">
              <a:solidFill>
                <a:srgbClr val="190AA6"/>
              </a:solidFill>
            </a:endParaRPr>
          </a:p>
        </p:txBody>
      </p:sp>
      <p:graphicFrame>
        <p:nvGraphicFramePr>
          <p:cNvPr id="69" name="Схема 68"/>
          <p:cNvGraphicFramePr/>
          <p:nvPr/>
        </p:nvGraphicFramePr>
        <p:xfrm>
          <a:off x="5364088" y="2204864"/>
          <a:ext cx="2952328" cy="2376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0" name="TextBox 69"/>
          <p:cNvSpPr txBox="1"/>
          <p:nvPr/>
        </p:nvSpPr>
        <p:spPr>
          <a:xfrm rot="19594964">
            <a:off x="5221619" y="1684375"/>
            <a:ext cx="3672408" cy="1107996"/>
          </a:xfrm>
          <a:prstGeom prst="rect">
            <a:avLst/>
          </a:prstGeom>
          <a:noFill/>
        </p:spPr>
        <p:txBody>
          <a:bodyPr wrap="square" rtlCol="0">
            <a:spAutoFit/>
          </a:bodyPr>
          <a:lstStyle/>
          <a:p>
            <a:r>
              <a:rPr lang="en-US" sz="4800" b="1" dirty="0" smtClean="0">
                <a:solidFill>
                  <a:srgbClr val="F2876E"/>
                </a:solidFill>
                <a:latin typeface="Bradley Hand ITC" pitchFamily="66" charset="0"/>
              </a:rPr>
              <a:t>Less Stuff</a:t>
            </a:r>
            <a:endParaRPr lang="ru-RU" sz="4800" b="1" dirty="0" smtClean="0">
              <a:solidFill>
                <a:srgbClr val="F2876E"/>
              </a:solidFill>
            </a:endParaRPr>
          </a:p>
          <a:p>
            <a:endParaRPr lang="ru-RU" dirty="0"/>
          </a:p>
        </p:txBody>
      </p:sp>
      <p:sp>
        <p:nvSpPr>
          <p:cNvPr id="73" name="TextBox 72"/>
          <p:cNvSpPr txBox="1"/>
          <p:nvPr/>
        </p:nvSpPr>
        <p:spPr>
          <a:xfrm>
            <a:off x="8234120" y="4360584"/>
            <a:ext cx="432048" cy="584775"/>
          </a:xfrm>
          <a:prstGeom prst="rect">
            <a:avLst/>
          </a:prstGeom>
          <a:noFill/>
        </p:spPr>
        <p:txBody>
          <a:bodyPr wrap="square" rtlCol="0">
            <a:spAutoFit/>
          </a:bodyPr>
          <a:lstStyle/>
          <a:p>
            <a:r>
              <a:rPr lang="et-EE" sz="3200" b="1" dirty="0" smtClean="0">
                <a:solidFill>
                  <a:srgbClr val="002060"/>
                </a:solidFill>
              </a:rPr>
              <a:t>5</a:t>
            </a:r>
            <a:endParaRPr lang="ru-RU" sz="3200" b="1" dirty="0">
              <a:solidFill>
                <a:srgbClr val="002060"/>
              </a:solidFill>
            </a:endParaRPr>
          </a:p>
        </p:txBody>
      </p:sp>
      <p:sp>
        <p:nvSpPr>
          <p:cNvPr id="75" name="TextBox 74"/>
          <p:cNvSpPr txBox="1"/>
          <p:nvPr/>
        </p:nvSpPr>
        <p:spPr>
          <a:xfrm>
            <a:off x="971600" y="1268760"/>
            <a:ext cx="432048" cy="584775"/>
          </a:xfrm>
          <a:prstGeom prst="rect">
            <a:avLst/>
          </a:prstGeom>
          <a:noFill/>
        </p:spPr>
        <p:txBody>
          <a:bodyPr wrap="square" rtlCol="0">
            <a:spAutoFit/>
          </a:bodyPr>
          <a:lstStyle/>
          <a:p>
            <a:r>
              <a:rPr lang="et-EE" sz="3200" b="1" dirty="0" smtClean="0">
                <a:solidFill>
                  <a:schemeClr val="accent2">
                    <a:lumMod val="75000"/>
                  </a:schemeClr>
                </a:solidFill>
              </a:rPr>
              <a:t>1</a:t>
            </a:r>
            <a:endParaRPr lang="ru-RU" sz="3200" b="1" dirty="0">
              <a:solidFill>
                <a:schemeClr val="accent2">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с двумя скругленными соседними углами 9"/>
          <p:cNvSpPr/>
          <p:nvPr/>
        </p:nvSpPr>
        <p:spPr>
          <a:xfrm rot="16200000">
            <a:off x="265212"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69" name="Прямоугольник с двумя скругленными соседними углами 68"/>
          <p:cNvSpPr/>
          <p:nvPr/>
        </p:nvSpPr>
        <p:spPr>
          <a:xfrm rot="16200000" flipH="1">
            <a:off x="683568" y="1196752"/>
            <a:ext cx="864096" cy="864096"/>
          </a:xfrm>
          <a:prstGeom prst="round2SameRect">
            <a:avLst/>
          </a:prstGeom>
          <a:solidFill>
            <a:srgbClr val="FFFF00"/>
          </a:solidFill>
          <a:ln>
            <a:noFill/>
          </a:ln>
          <a:effectLst>
            <a:innerShdw blurRad="63500" dist="50800" dir="18900000">
              <a:prstClr val="black">
                <a:alpha val="50000"/>
              </a:prstClr>
            </a:inn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70" name="TextBox 69"/>
          <p:cNvSpPr txBox="1"/>
          <p:nvPr/>
        </p:nvSpPr>
        <p:spPr>
          <a:xfrm>
            <a:off x="971600" y="1268760"/>
            <a:ext cx="432048" cy="584775"/>
          </a:xfrm>
          <a:prstGeom prst="rect">
            <a:avLst/>
          </a:prstGeom>
          <a:noFill/>
        </p:spPr>
        <p:txBody>
          <a:bodyPr wrap="square" rtlCol="0">
            <a:spAutoFit/>
          </a:bodyPr>
          <a:lstStyle/>
          <a:p>
            <a:r>
              <a:rPr lang="et-EE" sz="3200" b="1" dirty="0" smtClean="0">
                <a:solidFill>
                  <a:schemeClr val="accent2">
                    <a:lumMod val="75000"/>
                  </a:schemeClr>
                </a:solidFill>
              </a:rPr>
              <a:t>1</a:t>
            </a:r>
            <a:endParaRPr lang="ru-RU" sz="3200" b="1" dirty="0">
              <a:solidFill>
                <a:schemeClr val="accent2">
                  <a:lumMod val="75000"/>
                </a:schemeClr>
              </a:solidFill>
            </a:endParaRPr>
          </a:p>
        </p:txBody>
      </p:sp>
      <p:sp>
        <p:nvSpPr>
          <p:cNvPr id="71" name="Прямоугольник с двумя скругленными соседними углами 70"/>
          <p:cNvSpPr/>
          <p:nvPr/>
        </p:nvSpPr>
        <p:spPr>
          <a:xfrm rot="16200000" flipH="1">
            <a:off x="755576" y="2204864"/>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72" name="TextBox 71"/>
          <p:cNvSpPr txBox="1"/>
          <p:nvPr/>
        </p:nvSpPr>
        <p:spPr>
          <a:xfrm>
            <a:off x="1043608" y="2348880"/>
            <a:ext cx="432048" cy="584775"/>
          </a:xfrm>
          <a:prstGeom prst="rect">
            <a:avLst/>
          </a:prstGeom>
          <a:noFill/>
        </p:spPr>
        <p:txBody>
          <a:bodyPr wrap="square" rtlCol="0">
            <a:spAutoFit/>
          </a:bodyPr>
          <a:lstStyle/>
          <a:p>
            <a:r>
              <a:rPr lang="et-EE" sz="3200" b="1" dirty="0" smtClean="0">
                <a:solidFill>
                  <a:schemeClr val="accent6">
                    <a:lumMod val="40000"/>
                    <a:lumOff val="60000"/>
                  </a:schemeClr>
                </a:solidFill>
              </a:rPr>
              <a:t>2</a:t>
            </a:r>
            <a:endParaRPr lang="ru-RU" sz="3200" b="1" dirty="0">
              <a:solidFill>
                <a:schemeClr val="accent6">
                  <a:lumMod val="40000"/>
                  <a:lumOff val="60000"/>
                </a:schemeClr>
              </a:solidFill>
            </a:endParaRPr>
          </a:p>
        </p:txBody>
      </p:sp>
      <p:sp>
        <p:nvSpPr>
          <p:cNvPr id="5" name="Прямоугольник с двумя скругленными соседними углами 4"/>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65" name="Прямоугольник с двумя скругленными соседними углами 64"/>
          <p:cNvSpPr/>
          <p:nvPr/>
        </p:nvSpPr>
        <p:spPr>
          <a:xfrm rot="5400000">
            <a:off x="7884368" y="3284984"/>
            <a:ext cx="864096" cy="864096"/>
          </a:xfrm>
          <a:prstGeom prst="round2SameRect">
            <a:avLst/>
          </a:prstGeom>
          <a:solidFill>
            <a:srgbClr val="92D050"/>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6" name="Прямоугольник с двумя скругленными соседними углами 5"/>
          <p:cNvSpPr/>
          <p:nvPr/>
        </p:nvSpPr>
        <p:spPr>
          <a:xfrm rot="5400000">
            <a:off x="7812360" y="4230272"/>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8" name="Прямоугольник с двумя скругленными соседними углами 7"/>
          <p:cNvSpPr/>
          <p:nvPr/>
        </p:nvSpPr>
        <p:spPr>
          <a:xfrm rot="5400000">
            <a:off x="8028384" y="1268760"/>
            <a:ext cx="864096" cy="864096"/>
          </a:xfrm>
          <a:prstGeom prst="round2SameRect">
            <a:avLst/>
          </a:prstGeom>
          <a:effectLst>
            <a:innerShdw blurRad="63500" dist="50800" dir="2700000">
              <a:prstClr val="black">
                <a:alpha val="50000"/>
              </a:prstClr>
            </a:innerShd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9" name="Прямоугольник с двумя скругленными соседними углами 8"/>
          <p:cNvSpPr/>
          <p:nvPr/>
        </p:nvSpPr>
        <p:spPr>
          <a:xfrm rot="5400000">
            <a:off x="7949520" y="2276872"/>
            <a:ext cx="864096" cy="864096"/>
          </a:xfrm>
          <a:prstGeom prst="round2SameRec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с двумя скругленными соседними углами 10"/>
          <p:cNvSpPr/>
          <p:nvPr/>
        </p:nvSpPr>
        <p:spPr>
          <a:xfrm rot="16200000">
            <a:off x="409228" y="1543100"/>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2" name="Прямоугольник с двумя скругленными соседними углами 11"/>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3" name="Блок-схема: узел 12"/>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Блок-схема: узел 13"/>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Блок-схема: узел 14"/>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Блок-схема: узел 15"/>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Блок-схема: узел 16"/>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Блок-схема: узел 17"/>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узел 18"/>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Блок-схема: узел 19"/>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Блок-схема: узел 20"/>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Блок-схема: узел 21"/>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Блок-схема: знак завершения 22"/>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Блок-схема: знак завершения 23"/>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Блок-схема: знак завершения 24"/>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Блок-схема: знак завершения 25"/>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Блок-схема: знак завершения 26"/>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8" name="Прямая соединительная линия 27"/>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8433000" y="1396800"/>
            <a:ext cx="432048" cy="584775"/>
          </a:xfrm>
          <a:prstGeom prst="rect">
            <a:avLst/>
          </a:prstGeom>
          <a:noFill/>
          <a:effectLst>
            <a:innerShdw blurRad="63500" dist="50800" dir="18900000">
              <a:prstClr val="black">
                <a:alpha val="50000"/>
              </a:prstClr>
            </a:innerShdw>
          </a:effectLst>
        </p:spPr>
        <p:txBody>
          <a:bodyPr wrap="square" rtlCol="0">
            <a:spAutoFit/>
          </a:bodyPr>
          <a:lstStyle/>
          <a:p>
            <a:r>
              <a:rPr lang="et-EE" sz="3200" b="1" dirty="0" smtClean="0">
                <a:solidFill>
                  <a:schemeClr val="accent3">
                    <a:lumMod val="60000"/>
                    <a:lumOff val="40000"/>
                  </a:schemeClr>
                </a:solidFill>
              </a:rPr>
              <a:t>3</a:t>
            </a:r>
            <a:endParaRPr lang="ru-RU" sz="3200" b="1" dirty="0">
              <a:solidFill>
                <a:schemeClr val="accent3">
                  <a:lumMod val="60000"/>
                  <a:lumOff val="40000"/>
                </a:schemeClr>
              </a:solidFill>
            </a:endParaRPr>
          </a:p>
        </p:txBody>
      </p:sp>
      <p:sp>
        <p:nvSpPr>
          <p:cNvPr id="57" name="TextBox 56"/>
          <p:cNvSpPr txBox="1"/>
          <p:nvPr/>
        </p:nvSpPr>
        <p:spPr>
          <a:xfrm>
            <a:off x="8388424" y="2401496"/>
            <a:ext cx="432048" cy="584775"/>
          </a:xfrm>
          <a:prstGeom prst="rect">
            <a:avLst/>
          </a:prstGeom>
          <a:noFill/>
        </p:spPr>
        <p:txBody>
          <a:bodyPr wrap="square" rtlCol="0">
            <a:spAutoFit/>
          </a:bodyPr>
          <a:lstStyle/>
          <a:p>
            <a:r>
              <a:rPr lang="et-EE" sz="3200" b="1" dirty="0" smtClean="0">
                <a:solidFill>
                  <a:schemeClr val="accent2">
                    <a:lumMod val="40000"/>
                    <a:lumOff val="60000"/>
                  </a:schemeClr>
                </a:solidFill>
              </a:rPr>
              <a:t>4</a:t>
            </a:r>
            <a:endParaRPr lang="ru-RU" sz="3200" b="1" dirty="0">
              <a:solidFill>
                <a:schemeClr val="accent2">
                  <a:lumMod val="40000"/>
                  <a:lumOff val="60000"/>
                </a:schemeClr>
              </a:solidFill>
            </a:endParaRPr>
          </a:p>
        </p:txBody>
      </p:sp>
      <p:sp>
        <p:nvSpPr>
          <p:cNvPr id="63" name="Пятно 2 62"/>
          <p:cNvSpPr/>
          <p:nvPr/>
        </p:nvSpPr>
        <p:spPr>
          <a:xfrm>
            <a:off x="1259632" y="908720"/>
            <a:ext cx="2952328" cy="2232248"/>
          </a:xfrm>
          <a:prstGeom prst="irregularSeal2">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2" name="TextBox 61"/>
          <p:cNvSpPr txBox="1"/>
          <p:nvPr/>
        </p:nvSpPr>
        <p:spPr>
          <a:xfrm rot="19958298">
            <a:off x="1557701" y="1433722"/>
            <a:ext cx="2222379" cy="1200329"/>
          </a:xfrm>
          <a:prstGeom prst="rect">
            <a:avLst/>
          </a:prstGeom>
          <a:noFill/>
        </p:spPr>
        <p:txBody>
          <a:bodyPr wrap="square" rtlCol="0">
            <a:spAutoFit/>
          </a:bodyPr>
          <a:lstStyle/>
          <a:p>
            <a:r>
              <a:rPr lang="en-US" sz="7200" dirty="0" smtClean="0">
                <a:solidFill>
                  <a:srgbClr val="002060"/>
                </a:solidFill>
              </a:rPr>
              <a:t> </a:t>
            </a:r>
            <a:r>
              <a:rPr lang="en-US" sz="7200" b="1" dirty="0" smtClean="0">
                <a:latin typeface="Centaur" pitchFamily="18" charset="0"/>
              </a:rPr>
              <a:t>Stop</a:t>
            </a:r>
            <a:endParaRPr lang="ru-RU" sz="7200" b="1" dirty="0"/>
          </a:p>
        </p:txBody>
      </p:sp>
      <p:sp>
        <p:nvSpPr>
          <p:cNvPr id="64" name="TextBox 63"/>
          <p:cNvSpPr txBox="1"/>
          <p:nvPr/>
        </p:nvSpPr>
        <p:spPr>
          <a:xfrm rot="19625880">
            <a:off x="1506089" y="2944718"/>
            <a:ext cx="2894643" cy="1477328"/>
          </a:xfrm>
          <a:prstGeom prst="rect">
            <a:avLst/>
          </a:prstGeom>
          <a:noFill/>
        </p:spPr>
        <p:txBody>
          <a:bodyPr wrap="square" rtlCol="0">
            <a:spAutoFit/>
          </a:bodyPr>
          <a:lstStyle/>
          <a:p>
            <a:r>
              <a:rPr lang="en-US" sz="3600" b="1" dirty="0" smtClean="0">
                <a:solidFill>
                  <a:srgbClr val="002060"/>
                </a:solidFill>
                <a:latin typeface="Bradley Hand ITC" pitchFamily="66" charset="0"/>
              </a:rPr>
              <a:t>Shopping for Sport</a:t>
            </a:r>
            <a:endParaRPr lang="ru-RU" sz="3600" b="1" dirty="0" smtClean="0">
              <a:solidFill>
                <a:srgbClr val="002060"/>
              </a:solidFill>
            </a:endParaRPr>
          </a:p>
          <a:p>
            <a:endParaRPr lang="ru-RU" dirty="0"/>
          </a:p>
        </p:txBody>
      </p:sp>
      <p:sp>
        <p:nvSpPr>
          <p:cNvPr id="66" name="TextBox 65"/>
          <p:cNvSpPr txBox="1"/>
          <p:nvPr/>
        </p:nvSpPr>
        <p:spPr>
          <a:xfrm>
            <a:off x="8306128" y="3415296"/>
            <a:ext cx="432048" cy="584775"/>
          </a:xfrm>
          <a:prstGeom prst="rect">
            <a:avLst/>
          </a:prstGeom>
          <a:noFill/>
        </p:spPr>
        <p:txBody>
          <a:bodyPr wrap="square" rtlCol="0">
            <a:spAutoFit/>
          </a:bodyPr>
          <a:lstStyle/>
          <a:p>
            <a:r>
              <a:rPr lang="et-EE" sz="3200" b="1" dirty="0" smtClean="0">
                <a:solidFill>
                  <a:srgbClr val="002060"/>
                </a:solidFill>
              </a:rPr>
              <a:t>5</a:t>
            </a:r>
            <a:endParaRPr lang="ru-RU" sz="3200" b="1" dirty="0">
              <a:solidFill>
                <a:srgbClr val="002060"/>
              </a:solidFill>
            </a:endParaRPr>
          </a:p>
        </p:txBody>
      </p:sp>
      <p:sp>
        <p:nvSpPr>
          <p:cNvPr id="67" name="TextBox 66"/>
          <p:cNvSpPr txBox="1"/>
          <p:nvPr/>
        </p:nvSpPr>
        <p:spPr>
          <a:xfrm>
            <a:off x="8244408" y="4411992"/>
            <a:ext cx="432048" cy="584775"/>
          </a:xfrm>
          <a:prstGeom prst="rect">
            <a:avLst/>
          </a:prstGeom>
          <a:noFill/>
        </p:spPr>
        <p:txBody>
          <a:bodyPr wrap="square" rtlCol="0">
            <a:spAutoFit/>
          </a:bodyPr>
          <a:lstStyle/>
          <a:p>
            <a:r>
              <a:rPr lang="et-EE" sz="3200" b="1" dirty="0" smtClean="0">
                <a:solidFill>
                  <a:srgbClr val="002060"/>
                </a:solidFill>
              </a:rPr>
              <a:t>6</a:t>
            </a:r>
            <a:endParaRPr lang="ru-RU" sz="3200" b="1" dirty="0">
              <a:solidFill>
                <a:srgbClr val="002060"/>
              </a:solidFill>
            </a:endParaRPr>
          </a:p>
        </p:txBody>
      </p:sp>
      <p:sp>
        <p:nvSpPr>
          <p:cNvPr id="68" name="TextBox 67"/>
          <p:cNvSpPr txBox="1"/>
          <p:nvPr/>
        </p:nvSpPr>
        <p:spPr>
          <a:xfrm>
            <a:off x="5436096" y="1340768"/>
            <a:ext cx="2664296" cy="2031325"/>
          </a:xfrm>
          <a:prstGeom prst="rect">
            <a:avLst/>
          </a:prstGeom>
          <a:noFill/>
        </p:spPr>
        <p:txBody>
          <a:bodyPr wrap="square" rtlCol="0">
            <a:spAutoFit/>
          </a:bodyPr>
          <a:lstStyle/>
          <a:p>
            <a:r>
              <a:rPr lang="en-US" b="1" dirty="0" smtClean="0">
                <a:solidFill>
                  <a:srgbClr val="002060"/>
                </a:solidFill>
                <a:latin typeface="Bradley Hand ITC" pitchFamily="66" charset="0"/>
              </a:rPr>
              <a:t>Stop shopping as a pastime or social activity. There are plenty of better alternatives that won’t result in impulse or wasteful purchases.</a:t>
            </a:r>
            <a:endParaRPr lang="ru-RU" b="1" dirty="0" smtClean="0">
              <a:solidFill>
                <a:srgbClr val="002060"/>
              </a:solidFill>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Скругленный прямоугольник 122"/>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9" name="Прямоугольник с двумя скругленными соседними углами 58"/>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124" name="Прямоугольник с двумя скругленными соседними углами 123"/>
          <p:cNvSpPr/>
          <p:nvPr/>
        </p:nvSpPr>
        <p:spPr>
          <a:xfrm rot="5400000">
            <a:off x="7811216" y="4471416"/>
            <a:ext cx="864096" cy="864096"/>
          </a:xfrm>
          <a:prstGeom prst="round2SameRect">
            <a:avLst/>
          </a:prstGeom>
          <a:solidFill>
            <a:srgbClr val="D737B9"/>
          </a:solidFill>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25" name="TextBox 124"/>
          <p:cNvSpPr txBox="1"/>
          <p:nvPr/>
        </p:nvSpPr>
        <p:spPr>
          <a:xfrm>
            <a:off x="8243264" y="4653136"/>
            <a:ext cx="432048" cy="584775"/>
          </a:xfrm>
          <a:prstGeom prst="rect">
            <a:avLst/>
          </a:prstGeom>
          <a:noFill/>
        </p:spPr>
        <p:txBody>
          <a:bodyPr wrap="square" rtlCol="0">
            <a:spAutoFit/>
          </a:bodyPr>
          <a:lstStyle/>
          <a:p>
            <a:r>
              <a:rPr lang="et-EE" sz="3200" b="1" dirty="0" smtClean="0">
                <a:solidFill>
                  <a:srgbClr val="002060"/>
                </a:solidFill>
              </a:rPr>
              <a:t>7</a:t>
            </a:r>
            <a:endParaRPr lang="ru-RU" sz="3200" b="1" dirty="0">
              <a:solidFill>
                <a:srgbClr val="002060"/>
              </a:solidFill>
            </a:endParaRPr>
          </a:p>
        </p:txBody>
      </p:sp>
      <p:sp>
        <p:nvSpPr>
          <p:cNvPr id="64" name="Прямоугольник с двумя скругленными соседними углами 63"/>
          <p:cNvSpPr/>
          <p:nvPr/>
        </p:nvSpPr>
        <p:spPr>
          <a:xfrm rot="16200000">
            <a:off x="265212"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17" name="Прямоугольник с двумя скругленными соседними углами 116"/>
          <p:cNvSpPr/>
          <p:nvPr/>
        </p:nvSpPr>
        <p:spPr>
          <a:xfrm rot="16200000" flipH="1">
            <a:off x="683568" y="1196752"/>
            <a:ext cx="864096" cy="864096"/>
          </a:xfrm>
          <a:prstGeom prst="round2SameRect">
            <a:avLst/>
          </a:prstGeom>
          <a:solidFill>
            <a:srgbClr val="FFFF00"/>
          </a:solidFill>
          <a:ln>
            <a:noFill/>
          </a:ln>
          <a:effectLst>
            <a:innerShdw blurRad="63500" dist="50800" dir="18900000">
              <a:prstClr val="black">
                <a:alpha val="50000"/>
              </a:prstClr>
            </a:inn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118" name="TextBox 117"/>
          <p:cNvSpPr txBox="1"/>
          <p:nvPr/>
        </p:nvSpPr>
        <p:spPr>
          <a:xfrm>
            <a:off x="971600" y="1268760"/>
            <a:ext cx="432048" cy="584775"/>
          </a:xfrm>
          <a:prstGeom prst="rect">
            <a:avLst/>
          </a:prstGeom>
          <a:noFill/>
        </p:spPr>
        <p:txBody>
          <a:bodyPr wrap="square" rtlCol="0">
            <a:spAutoFit/>
          </a:bodyPr>
          <a:lstStyle/>
          <a:p>
            <a:r>
              <a:rPr lang="et-EE" sz="3200" b="1" dirty="0" smtClean="0">
                <a:solidFill>
                  <a:schemeClr val="accent2">
                    <a:lumMod val="75000"/>
                  </a:schemeClr>
                </a:solidFill>
              </a:rPr>
              <a:t>1</a:t>
            </a:r>
            <a:endParaRPr lang="ru-RU" sz="3200" b="1" dirty="0">
              <a:solidFill>
                <a:schemeClr val="accent2">
                  <a:lumMod val="75000"/>
                </a:schemeClr>
              </a:solidFill>
            </a:endParaRPr>
          </a:p>
        </p:txBody>
      </p:sp>
      <p:sp>
        <p:nvSpPr>
          <p:cNvPr id="119" name="Прямоугольник с двумя скругленными соседними углами 118"/>
          <p:cNvSpPr/>
          <p:nvPr/>
        </p:nvSpPr>
        <p:spPr>
          <a:xfrm rot="16200000" flipH="1">
            <a:off x="755576" y="2204864"/>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20" name="TextBox 119"/>
          <p:cNvSpPr txBox="1"/>
          <p:nvPr/>
        </p:nvSpPr>
        <p:spPr>
          <a:xfrm>
            <a:off x="1043608" y="2348880"/>
            <a:ext cx="432048" cy="584775"/>
          </a:xfrm>
          <a:prstGeom prst="rect">
            <a:avLst/>
          </a:prstGeom>
          <a:noFill/>
        </p:spPr>
        <p:txBody>
          <a:bodyPr wrap="square" rtlCol="0">
            <a:spAutoFit/>
          </a:bodyPr>
          <a:lstStyle/>
          <a:p>
            <a:r>
              <a:rPr lang="et-EE" sz="3200" b="1" dirty="0" smtClean="0">
                <a:solidFill>
                  <a:schemeClr val="accent6">
                    <a:lumMod val="40000"/>
                    <a:lumOff val="60000"/>
                  </a:schemeClr>
                </a:solidFill>
              </a:rPr>
              <a:t>2</a:t>
            </a:r>
            <a:endParaRPr lang="ru-RU" sz="3200" b="1" dirty="0">
              <a:solidFill>
                <a:schemeClr val="accent6">
                  <a:lumMod val="40000"/>
                  <a:lumOff val="60000"/>
                </a:schemeClr>
              </a:solidFill>
            </a:endParaRPr>
          </a:p>
        </p:txBody>
      </p:sp>
      <p:sp>
        <p:nvSpPr>
          <p:cNvPr id="121" name="Прямоугольник с двумя скругленными соседними углами 120"/>
          <p:cNvSpPr/>
          <p:nvPr/>
        </p:nvSpPr>
        <p:spPr>
          <a:xfrm rot="16200000" flipH="1">
            <a:off x="827584" y="3284984"/>
            <a:ext cx="864096" cy="864096"/>
          </a:xfrm>
          <a:prstGeom prst="round2SameRect">
            <a:avLst/>
          </a:prstGeom>
          <a:effectLst>
            <a:innerShdw blurRad="63500" dist="50800" dir="2700000">
              <a:prstClr val="black">
                <a:alpha val="50000"/>
              </a:prstClr>
            </a:innerShd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22" name="TextBox 121"/>
          <p:cNvSpPr txBox="1"/>
          <p:nvPr/>
        </p:nvSpPr>
        <p:spPr>
          <a:xfrm flipH="1">
            <a:off x="1043608" y="3413024"/>
            <a:ext cx="432048" cy="584775"/>
          </a:xfrm>
          <a:prstGeom prst="rect">
            <a:avLst/>
          </a:prstGeom>
          <a:noFill/>
          <a:effectLst>
            <a:innerShdw blurRad="63500" dist="50800" dir="18900000">
              <a:prstClr val="black">
                <a:alpha val="50000"/>
              </a:prstClr>
            </a:innerShdw>
          </a:effectLst>
        </p:spPr>
        <p:txBody>
          <a:bodyPr wrap="square" rtlCol="0">
            <a:spAutoFit/>
          </a:bodyPr>
          <a:lstStyle/>
          <a:p>
            <a:r>
              <a:rPr lang="et-EE" sz="3200" b="1" dirty="0" smtClean="0">
                <a:solidFill>
                  <a:schemeClr val="accent3">
                    <a:lumMod val="60000"/>
                    <a:lumOff val="40000"/>
                  </a:schemeClr>
                </a:solidFill>
              </a:rPr>
              <a:t>3</a:t>
            </a:r>
            <a:endParaRPr lang="ru-RU" sz="3200" b="1" dirty="0">
              <a:solidFill>
                <a:schemeClr val="accent3">
                  <a:lumMod val="60000"/>
                  <a:lumOff val="40000"/>
                </a:schemeClr>
              </a:solidFill>
            </a:endParaRPr>
          </a:p>
        </p:txBody>
      </p:sp>
      <p:sp>
        <p:nvSpPr>
          <p:cNvPr id="60" name="Прямоугольник с двумя скругленными соседними углами 59"/>
          <p:cNvSpPr/>
          <p:nvPr/>
        </p:nvSpPr>
        <p:spPr>
          <a:xfrm rot="5400000">
            <a:off x="7956376" y="2420888"/>
            <a:ext cx="864096" cy="864096"/>
          </a:xfrm>
          <a:prstGeom prst="round2SameRect">
            <a:avLst/>
          </a:prstGeom>
          <a:solidFill>
            <a:srgbClr val="92D050"/>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61" name="Прямоугольник с двумя скругленными соседними углами 60"/>
          <p:cNvSpPr/>
          <p:nvPr/>
        </p:nvSpPr>
        <p:spPr>
          <a:xfrm rot="5400000">
            <a:off x="7884368" y="3429000"/>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63" name="Прямоугольник с двумя скругленными соседними углами 62"/>
          <p:cNvSpPr/>
          <p:nvPr/>
        </p:nvSpPr>
        <p:spPr>
          <a:xfrm rot="5400000">
            <a:off x="8021528" y="1340768"/>
            <a:ext cx="864096" cy="864096"/>
          </a:xfrm>
          <a:prstGeom prst="round2SameRec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5" name="Прямоугольник с двумя скругленными соседними углами 64"/>
          <p:cNvSpPr/>
          <p:nvPr/>
        </p:nvSpPr>
        <p:spPr>
          <a:xfrm rot="16200000">
            <a:off x="409229" y="1543100"/>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66" name="Прямоугольник с двумя скругленными соседними углами 65"/>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67" name="Блок-схема: узел 66"/>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8" name="Блок-схема: узел 67"/>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9" name="Блок-схема: узел 68"/>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0" name="Блок-схема: узел 69"/>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1" name="Блок-схема: узел 70"/>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2" name="Блок-схема: узел 71"/>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3" name="Блок-схема: узел 72"/>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4" name="Блок-схема: узел 73"/>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5" name="Блок-схема: узел 74"/>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6" name="Блок-схема: узел 75"/>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7" name="Блок-схема: знак завершения 76"/>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8" name="Блок-схема: знак завершения 77"/>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9" name="Блок-схема: знак завершения 78"/>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0" name="Блок-схема: знак завершения 79"/>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1" name="Блок-схема: знак завершения 80"/>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82" name="Прямая соединительная линия 81"/>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83" name="Прямая соединительная линия 82"/>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84" name="Прямая соединительная линия 83"/>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85" name="Прямая соединительная линия 84"/>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86" name="Прямая соединительная линия 85"/>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87" name="Прямая соединительная линия 86"/>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88" name="Прямая соединительная линия 87"/>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89" name="Прямая соединительная линия 88"/>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0" name="Прямая соединительная линия 89"/>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1" name="Прямая соединительная линия 90"/>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2" name="Прямая соединительная линия 91"/>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3" name="Прямая соединительная линия 92"/>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4" name="Прямая соединительная линия 93"/>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5" name="Прямая соединительная линия 94"/>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6" name="Прямая соединительная линия 95"/>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7" name="Прямая соединительная линия 96"/>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8" name="Прямая соединительная линия 97"/>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99" name="Прямая соединительная линия 98"/>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0" name="Прямая соединительная линия 99"/>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1" name="Прямая соединительная линия 100"/>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2" name="Прямая соединительная линия 101"/>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3" name="Прямая соединительная линия 102"/>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4" name="Прямая соединительная линия 103"/>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5" name="Прямая соединительная линия 104"/>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6" name="Прямая соединительная линия 105"/>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7" name="Прямая соединительная линия 106"/>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108" name="Прямая соединительная линия 107"/>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8460432" y="1465392"/>
            <a:ext cx="432048" cy="584775"/>
          </a:xfrm>
          <a:prstGeom prst="rect">
            <a:avLst/>
          </a:prstGeom>
          <a:noFill/>
        </p:spPr>
        <p:txBody>
          <a:bodyPr wrap="square" rtlCol="0">
            <a:spAutoFit/>
          </a:bodyPr>
          <a:lstStyle/>
          <a:p>
            <a:r>
              <a:rPr lang="et-EE" sz="3200" b="1" dirty="0" smtClean="0">
                <a:solidFill>
                  <a:schemeClr val="accent2">
                    <a:lumMod val="40000"/>
                    <a:lumOff val="60000"/>
                  </a:schemeClr>
                </a:solidFill>
              </a:rPr>
              <a:t>4</a:t>
            </a:r>
            <a:endParaRPr lang="ru-RU" sz="3200" b="1" dirty="0">
              <a:solidFill>
                <a:schemeClr val="accent2">
                  <a:lumMod val="40000"/>
                  <a:lumOff val="60000"/>
                </a:schemeClr>
              </a:solidFill>
            </a:endParaRPr>
          </a:p>
        </p:txBody>
      </p:sp>
      <p:sp>
        <p:nvSpPr>
          <p:cNvPr id="113" name="TextBox 112"/>
          <p:cNvSpPr txBox="1"/>
          <p:nvPr/>
        </p:nvSpPr>
        <p:spPr>
          <a:xfrm rot="19625880">
            <a:off x="1428728" y="1936469"/>
            <a:ext cx="2894643" cy="1477328"/>
          </a:xfrm>
          <a:prstGeom prst="rect">
            <a:avLst/>
          </a:prstGeom>
          <a:noFill/>
        </p:spPr>
        <p:txBody>
          <a:bodyPr wrap="square" rtlCol="0">
            <a:spAutoFit/>
          </a:bodyPr>
          <a:lstStyle/>
          <a:p>
            <a:r>
              <a:rPr lang="en-US" sz="3600" b="1" dirty="0" smtClean="0">
                <a:solidFill>
                  <a:srgbClr val="190AA6"/>
                </a:solidFill>
                <a:latin typeface="Bradley Hand ITC" pitchFamily="66" charset="0"/>
              </a:rPr>
              <a:t>Don’t Shop in Malls</a:t>
            </a:r>
            <a:endParaRPr lang="ru-RU" sz="3600" b="1" dirty="0" smtClean="0">
              <a:solidFill>
                <a:srgbClr val="190AA6"/>
              </a:solidFill>
            </a:endParaRPr>
          </a:p>
          <a:p>
            <a:endParaRPr lang="ru-RU" dirty="0"/>
          </a:p>
        </p:txBody>
      </p:sp>
      <p:sp>
        <p:nvSpPr>
          <p:cNvPr id="114" name="TextBox 113"/>
          <p:cNvSpPr txBox="1"/>
          <p:nvPr/>
        </p:nvSpPr>
        <p:spPr>
          <a:xfrm>
            <a:off x="8378136" y="2551200"/>
            <a:ext cx="432048" cy="584775"/>
          </a:xfrm>
          <a:prstGeom prst="rect">
            <a:avLst/>
          </a:prstGeom>
          <a:noFill/>
        </p:spPr>
        <p:txBody>
          <a:bodyPr wrap="square" rtlCol="0">
            <a:spAutoFit/>
          </a:bodyPr>
          <a:lstStyle/>
          <a:p>
            <a:r>
              <a:rPr lang="et-EE" sz="3200" b="1" dirty="0" smtClean="0">
                <a:solidFill>
                  <a:srgbClr val="002060"/>
                </a:solidFill>
              </a:rPr>
              <a:t>5</a:t>
            </a:r>
            <a:endParaRPr lang="ru-RU" sz="3200" b="1" dirty="0">
              <a:solidFill>
                <a:srgbClr val="002060"/>
              </a:solidFill>
            </a:endParaRPr>
          </a:p>
        </p:txBody>
      </p:sp>
      <p:sp>
        <p:nvSpPr>
          <p:cNvPr id="115" name="TextBox 114"/>
          <p:cNvSpPr txBox="1"/>
          <p:nvPr/>
        </p:nvSpPr>
        <p:spPr>
          <a:xfrm>
            <a:off x="8316416" y="3610720"/>
            <a:ext cx="432048" cy="584775"/>
          </a:xfrm>
          <a:prstGeom prst="rect">
            <a:avLst/>
          </a:prstGeom>
          <a:noFill/>
        </p:spPr>
        <p:txBody>
          <a:bodyPr wrap="square" rtlCol="0">
            <a:spAutoFit/>
          </a:bodyPr>
          <a:lstStyle/>
          <a:p>
            <a:r>
              <a:rPr lang="et-EE" sz="3200" b="1" dirty="0" smtClean="0">
                <a:solidFill>
                  <a:srgbClr val="002060"/>
                </a:solidFill>
              </a:rPr>
              <a:t>6</a:t>
            </a:r>
            <a:endParaRPr lang="ru-RU" sz="3200" b="1" dirty="0">
              <a:solidFill>
                <a:srgbClr val="002060"/>
              </a:solidFill>
            </a:endParaRPr>
          </a:p>
        </p:txBody>
      </p:sp>
      <p:sp>
        <p:nvSpPr>
          <p:cNvPr id="116" name="TextBox 115"/>
          <p:cNvSpPr txBox="1"/>
          <p:nvPr/>
        </p:nvSpPr>
        <p:spPr>
          <a:xfrm>
            <a:off x="5436096" y="1340768"/>
            <a:ext cx="2664296" cy="4247317"/>
          </a:xfrm>
          <a:prstGeom prst="rect">
            <a:avLst/>
          </a:prstGeom>
          <a:noFill/>
        </p:spPr>
        <p:txBody>
          <a:bodyPr wrap="square" rtlCol="0">
            <a:spAutoFit/>
          </a:bodyPr>
          <a:lstStyle/>
          <a:p>
            <a:r>
              <a:rPr lang="en-US" b="1" dirty="0" smtClean="0">
                <a:solidFill>
                  <a:srgbClr val="7030A0"/>
                </a:solidFill>
                <a:latin typeface="Bradley Hand ITC" pitchFamily="66" charset="0"/>
              </a:rPr>
              <a:t>Malls and stores spend a lot of time and energy creating displays, layouts, promotions and incentives to entice customers to spend more money. </a:t>
            </a:r>
            <a:endParaRPr lang="ru-RU" b="1" dirty="0" smtClean="0">
              <a:solidFill>
                <a:srgbClr val="7030A0"/>
              </a:solidFill>
            </a:endParaRPr>
          </a:p>
          <a:p>
            <a:r>
              <a:rPr lang="en-US" b="1" dirty="0" smtClean="0">
                <a:solidFill>
                  <a:srgbClr val="7030A0"/>
                </a:solidFill>
                <a:latin typeface="Bradley Hand ITC" pitchFamily="66" charset="0"/>
              </a:rPr>
              <a:t>If you need something, research online, ask friends for recommendations, and buy from the handful of brands you’ve come to trust and love.</a:t>
            </a:r>
            <a:endParaRPr lang="ru-RU" b="1" dirty="0" smtClean="0">
              <a:solidFill>
                <a:srgbClr val="7030A0"/>
              </a:solidFill>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с двумя скругленными соседними углами 4"/>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67" name="Прямоугольник с двумя скругленными соседними углами 66"/>
          <p:cNvSpPr/>
          <p:nvPr/>
        </p:nvSpPr>
        <p:spPr>
          <a:xfrm rot="5400000">
            <a:off x="7829504" y="4514848"/>
            <a:ext cx="864096" cy="864096"/>
          </a:xfrm>
          <a:prstGeom prst="round2SameRect">
            <a:avLst/>
          </a:prstGeom>
          <a:solidFill>
            <a:srgbClr val="FCF112"/>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68" name="TextBox 67"/>
          <p:cNvSpPr txBox="1"/>
          <p:nvPr/>
        </p:nvSpPr>
        <p:spPr>
          <a:xfrm>
            <a:off x="8261552" y="4696568"/>
            <a:ext cx="432048" cy="584775"/>
          </a:xfrm>
          <a:prstGeom prst="rect">
            <a:avLst/>
          </a:prstGeom>
          <a:noFill/>
        </p:spPr>
        <p:txBody>
          <a:bodyPr wrap="square" rtlCol="0">
            <a:spAutoFit/>
          </a:bodyPr>
          <a:lstStyle/>
          <a:p>
            <a:r>
              <a:rPr lang="et-EE" sz="3200" b="1" dirty="0" smtClean="0">
                <a:solidFill>
                  <a:srgbClr val="002060"/>
                </a:solidFill>
              </a:rPr>
              <a:t>8</a:t>
            </a:r>
            <a:endParaRPr lang="ru-RU" sz="3200" b="1" dirty="0">
              <a:solidFill>
                <a:srgbClr val="002060"/>
              </a:solidFill>
            </a:endParaRPr>
          </a:p>
        </p:txBody>
      </p:sp>
      <p:sp>
        <p:nvSpPr>
          <p:cNvPr id="6" name="Прямоугольник с двумя скругленными соседними углами 5"/>
          <p:cNvSpPr/>
          <p:nvPr/>
        </p:nvSpPr>
        <p:spPr>
          <a:xfrm rot="5400000">
            <a:off x="7884368" y="3573016"/>
            <a:ext cx="864096" cy="864096"/>
          </a:xfrm>
          <a:prstGeom prst="round2SameRect">
            <a:avLst/>
          </a:prstGeom>
          <a:solidFill>
            <a:srgbClr val="D737B9"/>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7" name="TextBox 6"/>
          <p:cNvSpPr txBox="1"/>
          <p:nvPr/>
        </p:nvSpPr>
        <p:spPr>
          <a:xfrm>
            <a:off x="8316416" y="3754736"/>
            <a:ext cx="432048" cy="584775"/>
          </a:xfrm>
          <a:prstGeom prst="rect">
            <a:avLst/>
          </a:prstGeom>
          <a:noFill/>
        </p:spPr>
        <p:txBody>
          <a:bodyPr wrap="square" rtlCol="0">
            <a:spAutoFit/>
          </a:bodyPr>
          <a:lstStyle/>
          <a:p>
            <a:r>
              <a:rPr lang="et-EE" sz="3200" b="1" dirty="0" smtClean="0">
                <a:solidFill>
                  <a:srgbClr val="002060"/>
                </a:solidFill>
              </a:rPr>
              <a:t>7</a:t>
            </a:r>
            <a:endParaRPr lang="ru-RU" sz="3200" b="1" dirty="0">
              <a:solidFill>
                <a:srgbClr val="002060"/>
              </a:solidFill>
            </a:endParaRPr>
          </a:p>
        </p:txBody>
      </p:sp>
      <p:sp>
        <p:nvSpPr>
          <p:cNvPr id="8" name="Прямоугольник с двумя скругленными соседними углами 7"/>
          <p:cNvSpPr/>
          <p:nvPr/>
        </p:nvSpPr>
        <p:spPr>
          <a:xfrm rot="16200000">
            <a:off x="265212"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9" name="Прямоугольник с двумя скругленными соседними углами 8"/>
          <p:cNvSpPr/>
          <p:nvPr/>
        </p:nvSpPr>
        <p:spPr>
          <a:xfrm rot="16200000" flipH="1">
            <a:off x="683568" y="1196752"/>
            <a:ext cx="864096" cy="864096"/>
          </a:xfrm>
          <a:prstGeom prst="round2SameRect">
            <a:avLst/>
          </a:prstGeom>
          <a:solidFill>
            <a:srgbClr val="FFFF00"/>
          </a:solidFill>
          <a:ln>
            <a:noFill/>
          </a:ln>
          <a:effectLst>
            <a:innerShdw blurRad="63500" dist="50800" dir="18900000">
              <a:prstClr val="black">
                <a:alpha val="50000"/>
              </a:prstClr>
            </a:inn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10" name="TextBox 9"/>
          <p:cNvSpPr txBox="1"/>
          <p:nvPr/>
        </p:nvSpPr>
        <p:spPr>
          <a:xfrm>
            <a:off x="971600" y="1268760"/>
            <a:ext cx="432048" cy="584775"/>
          </a:xfrm>
          <a:prstGeom prst="rect">
            <a:avLst/>
          </a:prstGeom>
          <a:noFill/>
        </p:spPr>
        <p:txBody>
          <a:bodyPr wrap="square" rtlCol="0">
            <a:spAutoFit/>
          </a:bodyPr>
          <a:lstStyle/>
          <a:p>
            <a:r>
              <a:rPr lang="et-EE" sz="3200" b="1" dirty="0" smtClean="0">
                <a:solidFill>
                  <a:schemeClr val="accent2">
                    <a:lumMod val="75000"/>
                  </a:schemeClr>
                </a:solidFill>
              </a:rPr>
              <a:t>1</a:t>
            </a:r>
            <a:endParaRPr lang="ru-RU" sz="3200" b="1" dirty="0">
              <a:solidFill>
                <a:schemeClr val="accent2">
                  <a:lumMod val="75000"/>
                </a:schemeClr>
              </a:solidFill>
            </a:endParaRPr>
          </a:p>
        </p:txBody>
      </p:sp>
      <p:sp>
        <p:nvSpPr>
          <p:cNvPr id="11" name="Прямоугольник с двумя скругленными соседними углами 10"/>
          <p:cNvSpPr/>
          <p:nvPr/>
        </p:nvSpPr>
        <p:spPr>
          <a:xfrm rot="16200000" flipH="1">
            <a:off x="755576" y="2204864"/>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2" name="TextBox 11"/>
          <p:cNvSpPr txBox="1"/>
          <p:nvPr/>
        </p:nvSpPr>
        <p:spPr>
          <a:xfrm>
            <a:off x="1043608" y="2348880"/>
            <a:ext cx="432048" cy="584775"/>
          </a:xfrm>
          <a:prstGeom prst="rect">
            <a:avLst/>
          </a:prstGeom>
          <a:noFill/>
        </p:spPr>
        <p:txBody>
          <a:bodyPr wrap="square" rtlCol="0">
            <a:spAutoFit/>
          </a:bodyPr>
          <a:lstStyle/>
          <a:p>
            <a:r>
              <a:rPr lang="et-EE" sz="3200" b="1" dirty="0" smtClean="0">
                <a:solidFill>
                  <a:schemeClr val="accent6">
                    <a:lumMod val="40000"/>
                    <a:lumOff val="60000"/>
                  </a:schemeClr>
                </a:solidFill>
              </a:rPr>
              <a:t>2</a:t>
            </a:r>
            <a:endParaRPr lang="ru-RU" sz="3200" b="1" dirty="0">
              <a:solidFill>
                <a:schemeClr val="accent6">
                  <a:lumMod val="40000"/>
                  <a:lumOff val="60000"/>
                </a:schemeClr>
              </a:solidFill>
            </a:endParaRPr>
          </a:p>
        </p:txBody>
      </p:sp>
      <p:sp>
        <p:nvSpPr>
          <p:cNvPr id="13" name="Прямоугольник с двумя скругленными соседними углами 12"/>
          <p:cNvSpPr/>
          <p:nvPr/>
        </p:nvSpPr>
        <p:spPr>
          <a:xfrm rot="16200000" flipH="1">
            <a:off x="827584" y="3284984"/>
            <a:ext cx="864096" cy="864096"/>
          </a:xfrm>
          <a:prstGeom prst="round2SameRect">
            <a:avLst/>
          </a:prstGeom>
          <a:effectLst>
            <a:innerShdw blurRad="63500" dist="50800" dir="2700000">
              <a:prstClr val="black">
                <a:alpha val="50000"/>
              </a:prstClr>
            </a:innerShd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4" name="TextBox 13"/>
          <p:cNvSpPr txBox="1"/>
          <p:nvPr/>
        </p:nvSpPr>
        <p:spPr>
          <a:xfrm flipH="1">
            <a:off x="1043608" y="3413024"/>
            <a:ext cx="432048" cy="584775"/>
          </a:xfrm>
          <a:prstGeom prst="rect">
            <a:avLst/>
          </a:prstGeom>
          <a:noFill/>
          <a:effectLst>
            <a:innerShdw blurRad="63500" dist="50800" dir="18900000">
              <a:prstClr val="black">
                <a:alpha val="50000"/>
              </a:prstClr>
            </a:innerShdw>
          </a:effectLst>
        </p:spPr>
        <p:txBody>
          <a:bodyPr wrap="square" rtlCol="0">
            <a:spAutoFit/>
          </a:bodyPr>
          <a:lstStyle/>
          <a:p>
            <a:r>
              <a:rPr lang="et-EE" sz="3200" b="1" dirty="0" smtClean="0">
                <a:solidFill>
                  <a:schemeClr val="accent3">
                    <a:lumMod val="60000"/>
                    <a:lumOff val="40000"/>
                  </a:schemeClr>
                </a:solidFill>
              </a:rPr>
              <a:t>3</a:t>
            </a:r>
            <a:endParaRPr lang="ru-RU" sz="3200" b="1" dirty="0">
              <a:solidFill>
                <a:schemeClr val="accent3">
                  <a:lumMod val="60000"/>
                  <a:lumOff val="40000"/>
                </a:schemeClr>
              </a:solidFill>
            </a:endParaRPr>
          </a:p>
        </p:txBody>
      </p:sp>
      <p:sp>
        <p:nvSpPr>
          <p:cNvPr id="15" name="Прямоугольник с двумя скругленными соседними углами 14"/>
          <p:cNvSpPr/>
          <p:nvPr/>
        </p:nvSpPr>
        <p:spPr>
          <a:xfrm rot="5400000">
            <a:off x="8028384" y="1412776"/>
            <a:ext cx="864096" cy="864096"/>
          </a:xfrm>
          <a:prstGeom prst="round2SameRect">
            <a:avLst/>
          </a:prstGeom>
          <a:solidFill>
            <a:srgbClr val="92D050"/>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6" name="Прямоугольник с двумя скругленными соседними углами 15"/>
          <p:cNvSpPr/>
          <p:nvPr/>
        </p:nvSpPr>
        <p:spPr>
          <a:xfrm rot="5400000">
            <a:off x="7956376" y="2492896"/>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7" name="Прямоугольник с двумя скругленными соседними углами 16"/>
          <p:cNvSpPr/>
          <p:nvPr/>
        </p:nvSpPr>
        <p:spPr>
          <a:xfrm rot="16200000" flipH="1">
            <a:off x="899592" y="4221088"/>
            <a:ext cx="864096" cy="864096"/>
          </a:xfrm>
          <a:prstGeom prst="round2SameRec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Прямоугольник с двумя скругленными соседними углами 17"/>
          <p:cNvSpPr/>
          <p:nvPr/>
        </p:nvSpPr>
        <p:spPr>
          <a:xfrm rot="16200000">
            <a:off x="409229" y="1543100"/>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9" name="Прямоугольник с двумя скругленными соседними углами 18"/>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20" name="Блок-схема: узел 19"/>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Блок-схема: узел 20"/>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Блок-схема: узел 21"/>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Блок-схема: узел 22"/>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Блок-схема: узел 23"/>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Блок-схема: узел 24"/>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Блок-схема: узел 25"/>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Блок-схема: узел 26"/>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Блок-схема: узел 27"/>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Блок-схема: узел 28"/>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Блок-схема: знак завершения 29"/>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Блок-схема: знак завершения 30"/>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Блок-схема: знак завершения 31"/>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Блок-схема: знак завершения 32"/>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Блок-схема: знак завершения 33"/>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5" name="Прямая соединительная линия 34"/>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0" name="Прямая соединительная линия 59"/>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1" name="Прямая соединительная линия 60"/>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flipH="1">
            <a:off x="971600" y="4365104"/>
            <a:ext cx="432048" cy="584775"/>
          </a:xfrm>
          <a:prstGeom prst="rect">
            <a:avLst/>
          </a:prstGeom>
          <a:noFill/>
        </p:spPr>
        <p:txBody>
          <a:bodyPr wrap="square" rtlCol="0">
            <a:spAutoFit/>
          </a:bodyPr>
          <a:lstStyle/>
          <a:p>
            <a:r>
              <a:rPr lang="et-EE" sz="3200" b="1" dirty="0" smtClean="0">
                <a:solidFill>
                  <a:schemeClr val="accent2">
                    <a:lumMod val="40000"/>
                    <a:lumOff val="60000"/>
                  </a:schemeClr>
                </a:solidFill>
              </a:rPr>
              <a:t>4</a:t>
            </a:r>
            <a:endParaRPr lang="ru-RU" sz="3200" b="1" dirty="0">
              <a:solidFill>
                <a:schemeClr val="accent2">
                  <a:lumMod val="40000"/>
                  <a:lumOff val="60000"/>
                </a:schemeClr>
              </a:solidFill>
            </a:endParaRPr>
          </a:p>
        </p:txBody>
      </p:sp>
      <p:sp>
        <p:nvSpPr>
          <p:cNvPr id="63" name="TextBox 62"/>
          <p:cNvSpPr txBox="1"/>
          <p:nvPr/>
        </p:nvSpPr>
        <p:spPr>
          <a:xfrm rot="19625880">
            <a:off x="1428728" y="1936470"/>
            <a:ext cx="2894643" cy="1477328"/>
          </a:xfrm>
          <a:prstGeom prst="rect">
            <a:avLst/>
          </a:prstGeom>
          <a:noFill/>
        </p:spPr>
        <p:txBody>
          <a:bodyPr wrap="square" rtlCol="0">
            <a:spAutoFit/>
          </a:bodyPr>
          <a:lstStyle/>
          <a:p>
            <a:r>
              <a:rPr lang="en-US" sz="3600" b="1" dirty="0" smtClean="0">
                <a:solidFill>
                  <a:srgbClr val="190AA6"/>
                </a:solidFill>
                <a:latin typeface="Bradley Hand ITC" pitchFamily="66" charset="0"/>
              </a:rPr>
              <a:t>Wait Before You Buy</a:t>
            </a:r>
            <a:endParaRPr lang="ru-RU" sz="3600" b="1" dirty="0" smtClean="0">
              <a:solidFill>
                <a:srgbClr val="190AA6"/>
              </a:solidFill>
            </a:endParaRPr>
          </a:p>
          <a:p>
            <a:endParaRPr lang="ru-RU" dirty="0"/>
          </a:p>
        </p:txBody>
      </p:sp>
      <p:sp>
        <p:nvSpPr>
          <p:cNvPr id="64" name="TextBox 63"/>
          <p:cNvSpPr txBox="1"/>
          <p:nvPr/>
        </p:nvSpPr>
        <p:spPr>
          <a:xfrm>
            <a:off x="8450144" y="1543088"/>
            <a:ext cx="432048" cy="584775"/>
          </a:xfrm>
          <a:prstGeom prst="rect">
            <a:avLst/>
          </a:prstGeom>
          <a:noFill/>
        </p:spPr>
        <p:txBody>
          <a:bodyPr wrap="square" rtlCol="0">
            <a:spAutoFit/>
          </a:bodyPr>
          <a:lstStyle/>
          <a:p>
            <a:r>
              <a:rPr lang="et-EE" sz="3200" b="1" dirty="0" smtClean="0">
                <a:solidFill>
                  <a:srgbClr val="002060"/>
                </a:solidFill>
              </a:rPr>
              <a:t>5</a:t>
            </a:r>
            <a:endParaRPr lang="ru-RU" sz="3200" b="1" dirty="0">
              <a:solidFill>
                <a:srgbClr val="002060"/>
              </a:solidFill>
            </a:endParaRPr>
          </a:p>
        </p:txBody>
      </p:sp>
      <p:sp>
        <p:nvSpPr>
          <p:cNvPr id="65" name="TextBox 64"/>
          <p:cNvSpPr txBox="1"/>
          <p:nvPr/>
        </p:nvSpPr>
        <p:spPr>
          <a:xfrm>
            <a:off x="8388424" y="2674616"/>
            <a:ext cx="432048" cy="584775"/>
          </a:xfrm>
          <a:prstGeom prst="rect">
            <a:avLst/>
          </a:prstGeom>
          <a:noFill/>
        </p:spPr>
        <p:txBody>
          <a:bodyPr wrap="square" rtlCol="0">
            <a:spAutoFit/>
          </a:bodyPr>
          <a:lstStyle/>
          <a:p>
            <a:r>
              <a:rPr lang="et-EE" sz="3200" b="1" dirty="0" smtClean="0">
                <a:solidFill>
                  <a:srgbClr val="002060"/>
                </a:solidFill>
              </a:rPr>
              <a:t>6</a:t>
            </a:r>
            <a:endParaRPr lang="ru-RU" sz="3200" b="1" dirty="0">
              <a:solidFill>
                <a:srgbClr val="002060"/>
              </a:solidFill>
            </a:endParaRPr>
          </a:p>
        </p:txBody>
      </p:sp>
      <p:sp>
        <p:nvSpPr>
          <p:cNvPr id="66" name="TextBox 65"/>
          <p:cNvSpPr txBox="1"/>
          <p:nvPr/>
        </p:nvSpPr>
        <p:spPr>
          <a:xfrm>
            <a:off x="5436096" y="1340768"/>
            <a:ext cx="2664296" cy="3970318"/>
          </a:xfrm>
          <a:prstGeom prst="rect">
            <a:avLst/>
          </a:prstGeom>
          <a:noFill/>
        </p:spPr>
        <p:txBody>
          <a:bodyPr wrap="square" rtlCol="0">
            <a:spAutoFit/>
          </a:bodyPr>
          <a:lstStyle/>
          <a:p>
            <a:r>
              <a:rPr lang="en-US" b="1" dirty="0" smtClean="0">
                <a:solidFill>
                  <a:srgbClr val="D737B9"/>
                </a:solidFill>
                <a:latin typeface="Bradley Hand ITC" pitchFamily="66" charset="0"/>
              </a:rPr>
              <a:t>Wait 24 hours before buying just about everything. So many ideas and intentions look really different the next day, and the waiting period helps give a new perspective. Often times, once the initial interest has worn off, the purchase is no longer that interesting</a:t>
            </a:r>
            <a:r>
              <a:rPr lang="en-US" dirty="0" smtClean="0">
                <a:solidFill>
                  <a:srgbClr val="D737B9"/>
                </a:solidFill>
              </a:rPr>
              <a:t>.</a:t>
            </a:r>
            <a:endParaRPr lang="ru-RU" dirty="0" smtClean="0">
              <a:solidFill>
                <a:srgbClr val="D737B9"/>
              </a:solidFill>
            </a:endParaRPr>
          </a:p>
          <a:p>
            <a:r>
              <a:rPr lang="en-US" b="1" dirty="0" smtClean="0">
                <a:solidFill>
                  <a:srgbClr val="190AA6"/>
                </a:solidFill>
                <a:latin typeface="Bradley Hand ITC" pitchFamily="66" charset="0"/>
              </a:rPr>
              <a:t>.</a:t>
            </a:r>
            <a:endParaRPr lang="ru-RU" b="1" dirty="0" smtClean="0">
              <a:solidFill>
                <a:srgbClr val="190AA6"/>
              </a:solidFill>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с двумя скругленными соседними углами 4"/>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69" name="Прямоугольник с двумя скругленными соседними углами 68"/>
          <p:cNvSpPr/>
          <p:nvPr/>
        </p:nvSpPr>
        <p:spPr>
          <a:xfrm rot="5400000">
            <a:off x="7812360" y="4687440"/>
            <a:ext cx="864096" cy="864096"/>
          </a:xfrm>
          <a:prstGeom prst="round2SameRect">
            <a:avLst/>
          </a:prstGeom>
          <a:solidFill>
            <a:srgbClr val="F2876E"/>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70" name="TextBox 69"/>
          <p:cNvSpPr txBox="1"/>
          <p:nvPr/>
        </p:nvSpPr>
        <p:spPr>
          <a:xfrm>
            <a:off x="8244408" y="4869160"/>
            <a:ext cx="432048" cy="584775"/>
          </a:xfrm>
          <a:prstGeom prst="rect">
            <a:avLst/>
          </a:prstGeom>
          <a:noFill/>
        </p:spPr>
        <p:txBody>
          <a:bodyPr wrap="square" rtlCol="0">
            <a:spAutoFit/>
          </a:bodyPr>
          <a:lstStyle/>
          <a:p>
            <a:r>
              <a:rPr lang="et-EE" sz="3200" b="1" dirty="0" smtClean="0">
                <a:solidFill>
                  <a:srgbClr val="7030A0"/>
                </a:solidFill>
              </a:rPr>
              <a:t>9</a:t>
            </a:r>
            <a:endParaRPr lang="ru-RU" sz="3200" b="1" dirty="0">
              <a:solidFill>
                <a:srgbClr val="7030A0"/>
              </a:solidFill>
            </a:endParaRPr>
          </a:p>
        </p:txBody>
      </p:sp>
      <p:sp>
        <p:nvSpPr>
          <p:cNvPr id="66" name="TextBox 65"/>
          <p:cNvSpPr txBox="1"/>
          <p:nvPr/>
        </p:nvSpPr>
        <p:spPr>
          <a:xfrm flipH="1">
            <a:off x="1043608" y="4581128"/>
            <a:ext cx="432048" cy="584775"/>
          </a:xfrm>
          <a:prstGeom prst="rect">
            <a:avLst/>
          </a:prstGeom>
          <a:noFill/>
        </p:spPr>
        <p:txBody>
          <a:bodyPr wrap="square" rtlCol="0">
            <a:spAutoFit/>
          </a:bodyPr>
          <a:lstStyle/>
          <a:p>
            <a:r>
              <a:rPr lang="et-EE" sz="3200" b="1" dirty="0" smtClean="0">
                <a:solidFill>
                  <a:srgbClr val="002060"/>
                </a:solidFill>
              </a:rPr>
              <a:t>5</a:t>
            </a:r>
            <a:endParaRPr lang="ru-RU" sz="3200" b="1" dirty="0">
              <a:solidFill>
                <a:srgbClr val="002060"/>
              </a:solidFill>
            </a:endParaRPr>
          </a:p>
        </p:txBody>
      </p:sp>
      <p:sp>
        <p:nvSpPr>
          <p:cNvPr id="6" name="Прямоугольник с двумя скругленными соседними углами 5"/>
          <p:cNvSpPr/>
          <p:nvPr/>
        </p:nvSpPr>
        <p:spPr>
          <a:xfrm rot="5400000">
            <a:off x="7956376" y="3645024"/>
            <a:ext cx="864096" cy="864096"/>
          </a:xfrm>
          <a:prstGeom prst="round2SameRect">
            <a:avLst/>
          </a:prstGeom>
          <a:solidFill>
            <a:srgbClr val="FCF112"/>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7" name="TextBox 6"/>
          <p:cNvSpPr txBox="1"/>
          <p:nvPr/>
        </p:nvSpPr>
        <p:spPr>
          <a:xfrm>
            <a:off x="8388424" y="3826744"/>
            <a:ext cx="432048" cy="584775"/>
          </a:xfrm>
          <a:prstGeom prst="rect">
            <a:avLst/>
          </a:prstGeom>
          <a:noFill/>
        </p:spPr>
        <p:txBody>
          <a:bodyPr wrap="square" rtlCol="0">
            <a:spAutoFit/>
          </a:bodyPr>
          <a:lstStyle/>
          <a:p>
            <a:r>
              <a:rPr lang="et-EE" sz="3200" b="1" dirty="0" smtClean="0">
                <a:solidFill>
                  <a:schemeClr val="accent5">
                    <a:lumMod val="75000"/>
                  </a:schemeClr>
                </a:solidFill>
              </a:rPr>
              <a:t>8</a:t>
            </a:r>
            <a:endParaRPr lang="ru-RU" sz="3200" b="1" dirty="0">
              <a:solidFill>
                <a:schemeClr val="accent5">
                  <a:lumMod val="75000"/>
                </a:schemeClr>
              </a:solidFill>
            </a:endParaRPr>
          </a:p>
        </p:txBody>
      </p:sp>
      <p:sp>
        <p:nvSpPr>
          <p:cNvPr id="8" name="Прямоугольник с двумя скругленными соседними углами 7"/>
          <p:cNvSpPr/>
          <p:nvPr/>
        </p:nvSpPr>
        <p:spPr>
          <a:xfrm rot="5400000">
            <a:off x="8028384" y="2564904"/>
            <a:ext cx="864096" cy="864096"/>
          </a:xfrm>
          <a:prstGeom prst="round2SameRect">
            <a:avLst/>
          </a:prstGeom>
          <a:solidFill>
            <a:srgbClr val="D737B9"/>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9" name="TextBox 8"/>
          <p:cNvSpPr txBox="1"/>
          <p:nvPr/>
        </p:nvSpPr>
        <p:spPr>
          <a:xfrm>
            <a:off x="8460432" y="2746624"/>
            <a:ext cx="432048" cy="584775"/>
          </a:xfrm>
          <a:prstGeom prst="rect">
            <a:avLst/>
          </a:prstGeom>
          <a:noFill/>
        </p:spPr>
        <p:txBody>
          <a:bodyPr wrap="square" rtlCol="0">
            <a:spAutoFit/>
          </a:bodyPr>
          <a:lstStyle/>
          <a:p>
            <a:r>
              <a:rPr lang="et-EE" sz="3200" b="1" dirty="0" smtClean="0">
                <a:solidFill>
                  <a:srgbClr val="002060"/>
                </a:solidFill>
              </a:rPr>
              <a:t>7</a:t>
            </a:r>
            <a:endParaRPr lang="ru-RU" sz="3200" b="1" dirty="0">
              <a:solidFill>
                <a:srgbClr val="002060"/>
              </a:solidFill>
            </a:endParaRPr>
          </a:p>
        </p:txBody>
      </p:sp>
      <p:sp>
        <p:nvSpPr>
          <p:cNvPr id="10" name="Прямоугольник с двумя скругленными соседними углами 9"/>
          <p:cNvSpPr/>
          <p:nvPr/>
        </p:nvSpPr>
        <p:spPr>
          <a:xfrm rot="16200000">
            <a:off x="265212"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3" name="Прямоугольник с двумя скругленными соседними углами 12"/>
          <p:cNvSpPr/>
          <p:nvPr/>
        </p:nvSpPr>
        <p:spPr>
          <a:xfrm rot="16200000" flipH="1">
            <a:off x="755575" y="1412776"/>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4" name="TextBox 13"/>
          <p:cNvSpPr txBox="1"/>
          <p:nvPr/>
        </p:nvSpPr>
        <p:spPr>
          <a:xfrm>
            <a:off x="1043607" y="1556792"/>
            <a:ext cx="432048" cy="584775"/>
          </a:xfrm>
          <a:prstGeom prst="rect">
            <a:avLst/>
          </a:prstGeom>
          <a:noFill/>
        </p:spPr>
        <p:txBody>
          <a:bodyPr wrap="square" rtlCol="0">
            <a:spAutoFit/>
          </a:bodyPr>
          <a:lstStyle/>
          <a:p>
            <a:r>
              <a:rPr lang="et-EE" sz="3200" b="1" dirty="0" smtClean="0">
                <a:solidFill>
                  <a:schemeClr val="accent6">
                    <a:lumMod val="40000"/>
                    <a:lumOff val="60000"/>
                  </a:schemeClr>
                </a:solidFill>
              </a:rPr>
              <a:t>2</a:t>
            </a:r>
            <a:endParaRPr lang="ru-RU" sz="3200" b="1" dirty="0">
              <a:solidFill>
                <a:schemeClr val="accent6">
                  <a:lumMod val="40000"/>
                  <a:lumOff val="60000"/>
                </a:schemeClr>
              </a:solidFill>
            </a:endParaRPr>
          </a:p>
        </p:txBody>
      </p:sp>
      <p:sp>
        <p:nvSpPr>
          <p:cNvPr id="15" name="Прямоугольник с двумя скругленными соседними углами 14"/>
          <p:cNvSpPr/>
          <p:nvPr/>
        </p:nvSpPr>
        <p:spPr>
          <a:xfrm rot="16200000" flipH="1">
            <a:off x="827584" y="2492897"/>
            <a:ext cx="864096" cy="864096"/>
          </a:xfrm>
          <a:prstGeom prst="round2SameRect">
            <a:avLst/>
          </a:prstGeom>
          <a:effectLst>
            <a:innerShdw blurRad="63500" dist="50800" dir="2700000">
              <a:prstClr val="black">
                <a:alpha val="50000"/>
              </a:prstClr>
            </a:innerShd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6" name="TextBox 15"/>
          <p:cNvSpPr txBox="1"/>
          <p:nvPr/>
        </p:nvSpPr>
        <p:spPr>
          <a:xfrm flipH="1">
            <a:off x="1043608" y="2620937"/>
            <a:ext cx="432048" cy="584775"/>
          </a:xfrm>
          <a:prstGeom prst="rect">
            <a:avLst/>
          </a:prstGeom>
          <a:noFill/>
          <a:effectLst>
            <a:innerShdw blurRad="63500" dist="50800" dir="18900000">
              <a:prstClr val="black">
                <a:alpha val="50000"/>
              </a:prstClr>
            </a:innerShdw>
          </a:effectLst>
        </p:spPr>
        <p:txBody>
          <a:bodyPr wrap="square" rtlCol="0">
            <a:spAutoFit/>
          </a:bodyPr>
          <a:lstStyle/>
          <a:p>
            <a:r>
              <a:rPr lang="et-EE" sz="3200" b="1" dirty="0" smtClean="0">
                <a:solidFill>
                  <a:schemeClr val="accent3">
                    <a:lumMod val="60000"/>
                    <a:lumOff val="40000"/>
                  </a:schemeClr>
                </a:solidFill>
              </a:rPr>
              <a:t>3</a:t>
            </a:r>
            <a:endParaRPr lang="ru-RU" sz="3200" b="1" dirty="0">
              <a:solidFill>
                <a:schemeClr val="accent3">
                  <a:lumMod val="60000"/>
                  <a:lumOff val="40000"/>
                </a:schemeClr>
              </a:solidFill>
            </a:endParaRPr>
          </a:p>
        </p:txBody>
      </p:sp>
      <p:sp>
        <p:nvSpPr>
          <p:cNvPr id="17" name="Прямоугольник с двумя скругленными соседними углами 16"/>
          <p:cNvSpPr/>
          <p:nvPr/>
        </p:nvSpPr>
        <p:spPr>
          <a:xfrm rot="16200000" flipH="1">
            <a:off x="899592" y="4450816"/>
            <a:ext cx="864096" cy="864096"/>
          </a:xfrm>
          <a:prstGeom prst="round2SameRect">
            <a:avLst/>
          </a:prstGeom>
          <a:solidFill>
            <a:srgbClr val="92D050"/>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8" name="Прямоугольник с двумя скругленными соседними углами 17"/>
          <p:cNvSpPr/>
          <p:nvPr/>
        </p:nvSpPr>
        <p:spPr>
          <a:xfrm rot="5400000">
            <a:off x="8100392" y="1484784"/>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9" name="Прямоугольник с двумя скругленными соседними углами 18"/>
          <p:cNvSpPr/>
          <p:nvPr/>
        </p:nvSpPr>
        <p:spPr>
          <a:xfrm rot="16200000" flipH="1">
            <a:off x="899592" y="3501008"/>
            <a:ext cx="864096" cy="864096"/>
          </a:xfrm>
          <a:prstGeom prst="round2SameRec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Прямоугольник с двумя скругленными соседними углами 19"/>
          <p:cNvSpPr/>
          <p:nvPr/>
        </p:nvSpPr>
        <p:spPr>
          <a:xfrm rot="16200000">
            <a:off x="409229" y="1543100"/>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21" name="Прямоугольник с двумя скругленными соседними углами 20"/>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22" name="Блок-схема: узел 21"/>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Блок-схема: узел 22"/>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Блок-схема: узел 23"/>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Блок-схема: узел 24"/>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Блок-схема: узел 25"/>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Блок-схема: узел 26"/>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Блок-схема: узел 27"/>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Блок-схема: узел 28"/>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Блок-схема: узел 29"/>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Блок-схема: узел 30"/>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Блок-схема: знак завершения 31"/>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Блок-схема: знак завершения 32"/>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Блок-схема: знак завершения 33"/>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Блок-схема: знак завершения 34"/>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Блок-схема: знак завершения 35"/>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7" name="Прямая соединительная линия 36"/>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0" name="Прямая соединительная линия 59"/>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1" name="Прямая соединительная линия 60"/>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2" name="Прямая соединительная линия 61"/>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3" name="Прямая соединительная линия 62"/>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flipH="1">
            <a:off x="971600" y="3645024"/>
            <a:ext cx="432048" cy="584775"/>
          </a:xfrm>
          <a:prstGeom prst="rect">
            <a:avLst/>
          </a:prstGeom>
          <a:noFill/>
        </p:spPr>
        <p:txBody>
          <a:bodyPr wrap="square" rtlCol="0">
            <a:spAutoFit/>
          </a:bodyPr>
          <a:lstStyle/>
          <a:p>
            <a:r>
              <a:rPr lang="et-EE" sz="3200" b="1" dirty="0" smtClean="0">
                <a:solidFill>
                  <a:schemeClr val="accent2">
                    <a:lumMod val="40000"/>
                    <a:lumOff val="60000"/>
                  </a:schemeClr>
                </a:solidFill>
              </a:rPr>
              <a:t>4</a:t>
            </a:r>
            <a:endParaRPr lang="ru-RU" sz="3200" b="1" dirty="0">
              <a:solidFill>
                <a:schemeClr val="accent2">
                  <a:lumMod val="40000"/>
                  <a:lumOff val="60000"/>
                </a:schemeClr>
              </a:solidFill>
            </a:endParaRPr>
          </a:p>
        </p:txBody>
      </p:sp>
      <p:sp>
        <p:nvSpPr>
          <p:cNvPr id="67" name="TextBox 66"/>
          <p:cNvSpPr txBox="1"/>
          <p:nvPr/>
        </p:nvSpPr>
        <p:spPr>
          <a:xfrm>
            <a:off x="8532440" y="1666504"/>
            <a:ext cx="432048" cy="584775"/>
          </a:xfrm>
          <a:prstGeom prst="rect">
            <a:avLst/>
          </a:prstGeom>
          <a:noFill/>
        </p:spPr>
        <p:txBody>
          <a:bodyPr wrap="square" rtlCol="0">
            <a:spAutoFit/>
          </a:bodyPr>
          <a:lstStyle/>
          <a:p>
            <a:r>
              <a:rPr lang="et-EE" sz="3200" b="1" dirty="0" smtClean="0">
                <a:solidFill>
                  <a:srgbClr val="002060"/>
                </a:solidFill>
              </a:rPr>
              <a:t>6</a:t>
            </a:r>
            <a:endParaRPr lang="ru-RU" sz="3200" b="1" dirty="0">
              <a:solidFill>
                <a:srgbClr val="002060"/>
              </a:solidFill>
            </a:endParaRPr>
          </a:p>
        </p:txBody>
      </p:sp>
      <p:sp>
        <p:nvSpPr>
          <p:cNvPr id="68" name="TextBox 67"/>
          <p:cNvSpPr txBox="1"/>
          <p:nvPr/>
        </p:nvSpPr>
        <p:spPr>
          <a:xfrm>
            <a:off x="5436096" y="1340768"/>
            <a:ext cx="2664296" cy="3693319"/>
          </a:xfrm>
          <a:prstGeom prst="rect">
            <a:avLst/>
          </a:prstGeom>
          <a:noFill/>
        </p:spPr>
        <p:txBody>
          <a:bodyPr wrap="square" rtlCol="0">
            <a:spAutoFit/>
          </a:bodyPr>
          <a:lstStyle/>
          <a:p>
            <a:r>
              <a:rPr lang="en-US" b="1" dirty="0" smtClean="0">
                <a:solidFill>
                  <a:srgbClr val="009900"/>
                </a:solidFill>
                <a:latin typeface="Bradley Hand ITC" pitchFamily="66" charset="0"/>
              </a:rPr>
              <a:t>Sometimes creating a wish list of things we want or a mood board can be just a satisfying as actually buying it.. It might help create peace of mind about not buying something right away when it’s easy to come back to later to purchase it.</a:t>
            </a:r>
            <a:endParaRPr lang="ru-RU" b="1" dirty="0" smtClean="0">
              <a:solidFill>
                <a:srgbClr val="009900"/>
              </a:solidFill>
            </a:endParaRPr>
          </a:p>
          <a:p>
            <a:endParaRPr lang="ru-RU" b="1" dirty="0" smtClean="0">
              <a:solidFill>
                <a:srgbClr val="190AA6"/>
              </a:solidFill>
            </a:endParaRPr>
          </a:p>
          <a:p>
            <a:endParaRPr lang="ru-RU" dirty="0"/>
          </a:p>
        </p:txBody>
      </p:sp>
      <p:pic>
        <p:nvPicPr>
          <p:cNvPr id="72" name="Рисунок 71" descr="14-140728_post-note-clipart-background-collection-clipart-sticky-note.png"/>
          <p:cNvPicPr>
            <a:picLocks noChangeAspect="1"/>
          </p:cNvPicPr>
          <p:nvPr/>
        </p:nvPicPr>
        <p:blipFill>
          <a:blip r:embed="rId2" cstate="print"/>
          <a:stretch>
            <a:fillRect/>
          </a:stretch>
        </p:blipFill>
        <p:spPr>
          <a:xfrm>
            <a:off x="1331640" y="1628800"/>
            <a:ext cx="2748045" cy="3096344"/>
          </a:xfrm>
          <a:prstGeom prst="rect">
            <a:avLst/>
          </a:prstGeom>
        </p:spPr>
      </p:pic>
      <p:sp>
        <p:nvSpPr>
          <p:cNvPr id="65" name="TextBox 64"/>
          <p:cNvSpPr txBox="1"/>
          <p:nvPr/>
        </p:nvSpPr>
        <p:spPr>
          <a:xfrm rot="801535">
            <a:off x="1647097" y="2160572"/>
            <a:ext cx="2354942" cy="2092881"/>
          </a:xfrm>
          <a:prstGeom prst="rect">
            <a:avLst/>
          </a:prstGeom>
          <a:noFill/>
        </p:spPr>
        <p:txBody>
          <a:bodyPr wrap="square" rtlCol="0">
            <a:spAutoFit/>
          </a:bodyPr>
          <a:lstStyle/>
          <a:p>
            <a:r>
              <a:rPr lang="en-US" sz="2800" b="1" dirty="0" smtClean="0">
                <a:solidFill>
                  <a:schemeClr val="accent5">
                    <a:lumMod val="75000"/>
                  </a:schemeClr>
                </a:solidFill>
                <a:latin typeface="Bradley Hand ITC" pitchFamily="66" charset="0"/>
              </a:rPr>
              <a:t>Put it on a Wish List or </a:t>
            </a:r>
            <a:r>
              <a:rPr lang="en-US" sz="2800" b="1" dirty="0" err="1" smtClean="0">
                <a:solidFill>
                  <a:schemeClr val="accent5">
                    <a:lumMod val="75000"/>
                  </a:schemeClr>
                </a:solidFill>
                <a:latin typeface="Bradley Hand ITC" pitchFamily="66" charset="0"/>
              </a:rPr>
              <a:t>Pinterest</a:t>
            </a:r>
            <a:r>
              <a:rPr lang="en-US" sz="2800" b="1" dirty="0" smtClean="0">
                <a:solidFill>
                  <a:schemeClr val="accent5">
                    <a:lumMod val="75000"/>
                  </a:schemeClr>
                </a:solidFill>
                <a:latin typeface="Bradley Hand ITC" pitchFamily="66" charset="0"/>
              </a:rPr>
              <a:t> Board</a:t>
            </a:r>
            <a:endParaRPr lang="ru-RU" sz="2800" b="1" dirty="0" smtClean="0">
              <a:solidFill>
                <a:schemeClr val="accent5">
                  <a:lumMod val="75000"/>
                </a:schemeClr>
              </a:solidFill>
            </a:endParaRP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с двумя скругленными соседними углами 12"/>
          <p:cNvSpPr/>
          <p:nvPr/>
        </p:nvSpPr>
        <p:spPr>
          <a:xfrm rot="16200000">
            <a:off x="265212"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66" name="TextBox 65"/>
          <p:cNvSpPr txBox="1"/>
          <p:nvPr/>
        </p:nvSpPr>
        <p:spPr>
          <a:xfrm>
            <a:off x="1043608" y="4509120"/>
            <a:ext cx="432048" cy="584775"/>
          </a:xfrm>
          <a:prstGeom prst="rect">
            <a:avLst/>
          </a:prstGeom>
          <a:noFill/>
        </p:spPr>
        <p:txBody>
          <a:bodyPr wrap="square" rtlCol="0">
            <a:spAutoFit/>
          </a:bodyPr>
          <a:lstStyle/>
          <a:p>
            <a:r>
              <a:rPr lang="et-EE" sz="3200" b="1" dirty="0" smtClean="0">
                <a:solidFill>
                  <a:srgbClr val="002060"/>
                </a:solidFill>
              </a:rPr>
              <a:t>6</a:t>
            </a:r>
            <a:endParaRPr lang="ru-RU" sz="3200" b="1" dirty="0">
              <a:solidFill>
                <a:srgbClr val="002060"/>
              </a:solidFill>
            </a:endParaRPr>
          </a:p>
        </p:txBody>
      </p:sp>
      <p:sp>
        <p:nvSpPr>
          <p:cNvPr id="5" name="Прямоугольник с двумя скругленными соседними углами 4"/>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6" name="Прямоугольник с двумя скругленными соседними углами 5"/>
          <p:cNvSpPr/>
          <p:nvPr/>
        </p:nvSpPr>
        <p:spPr>
          <a:xfrm rot="5400000">
            <a:off x="7884368" y="3895352"/>
            <a:ext cx="864096" cy="864096"/>
          </a:xfrm>
          <a:prstGeom prst="round2SameRect">
            <a:avLst/>
          </a:prstGeom>
          <a:solidFill>
            <a:srgbClr val="F2876E"/>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7" name="TextBox 6"/>
          <p:cNvSpPr txBox="1"/>
          <p:nvPr/>
        </p:nvSpPr>
        <p:spPr>
          <a:xfrm>
            <a:off x="8316416" y="4077072"/>
            <a:ext cx="432048" cy="584775"/>
          </a:xfrm>
          <a:prstGeom prst="rect">
            <a:avLst/>
          </a:prstGeom>
          <a:noFill/>
        </p:spPr>
        <p:txBody>
          <a:bodyPr wrap="square" rtlCol="0">
            <a:spAutoFit/>
          </a:bodyPr>
          <a:lstStyle/>
          <a:p>
            <a:r>
              <a:rPr lang="et-EE" sz="3200" b="1" dirty="0" smtClean="0">
                <a:solidFill>
                  <a:srgbClr val="7030A0"/>
                </a:solidFill>
              </a:rPr>
              <a:t>9</a:t>
            </a:r>
            <a:endParaRPr lang="ru-RU" sz="3200" b="1" dirty="0">
              <a:solidFill>
                <a:srgbClr val="7030A0"/>
              </a:solidFill>
            </a:endParaRPr>
          </a:p>
        </p:txBody>
      </p:sp>
      <p:sp>
        <p:nvSpPr>
          <p:cNvPr id="8" name="TextBox 7"/>
          <p:cNvSpPr txBox="1"/>
          <p:nvPr/>
        </p:nvSpPr>
        <p:spPr>
          <a:xfrm flipH="1">
            <a:off x="1043608" y="4581128"/>
            <a:ext cx="432048" cy="584775"/>
          </a:xfrm>
          <a:prstGeom prst="rect">
            <a:avLst/>
          </a:prstGeom>
          <a:noFill/>
        </p:spPr>
        <p:txBody>
          <a:bodyPr wrap="square" rtlCol="0">
            <a:spAutoFit/>
          </a:bodyPr>
          <a:lstStyle/>
          <a:p>
            <a:r>
              <a:rPr lang="et-EE" sz="3200" b="1" dirty="0" smtClean="0">
                <a:solidFill>
                  <a:srgbClr val="002060"/>
                </a:solidFill>
              </a:rPr>
              <a:t>5</a:t>
            </a:r>
            <a:endParaRPr lang="ru-RU" sz="3200" b="1" dirty="0">
              <a:solidFill>
                <a:srgbClr val="002060"/>
              </a:solidFill>
            </a:endParaRPr>
          </a:p>
        </p:txBody>
      </p:sp>
      <p:sp>
        <p:nvSpPr>
          <p:cNvPr id="9" name="Прямоугольник с двумя скругленными соседними углами 8"/>
          <p:cNvSpPr/>
          <p:nvPr/>
        </p:nvSpPr>
        <p:spPr>
          <a:xfrm rot="5400000">
            <a:off x="8028384" y="2852936"/>
            <a:ext cx="864096" cy="864096"/>
          </a:xfrm>
          <a:prstGeom prst="round2SameRect">
            <a:avLst/>
          </a:prstGeom>
          <a:solidFill>
            <a:srgbClr val="FCF112"/>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0" name="TextBox 9"/>
          <p:cNvSpPr txBox="1"/>
          <p:nvPr/>
        </p:nvSpPr>
        <p:spPr>
          <a:xfrm>
            <a:off x="8460432" y="3034656"/>
            <a:ext cx="432048" cy="584775"/>
          </a:xfrm>
          <a:prstGeom prst="rect">
            <a:avLst/>
          </a:prstGeom>
          <a:noFill/>
        </p:spPr>
        <p:txBody>
          <a:bodyPr wrap="square" rtlCol="0">
            <a:spAutoFit/>
          </a:bodyPr>
          <a:lstStyle/>
          <a:p>
            <a:r>
              <a:rPr lang="et-EE" sz="3200" b="1" dirty="0" smtClean="0">
                <a:solidFill>
                  <a:schemeClr val="accent5">
                    <a:lumMod val="75000"/>
                  </a:schemeClr>
                </a:solidFill>
              </a:rPr>
              <a:t>8</a:t>
            </a:r>
            <a:endParaRPr lang="ru-RU" sz="3200" b="1" dirty="0">
              <a:solidFill>
                <a:schemeClr val="accent5">
                  <a:lumMod val="75000"/>
                </a:schemeClr>
              </a:solidFill>
            </a:endParaRPr>
          </a:p>
        </p:txBody>
      </p:sp>
      <p:sp>
        <p:nvSpPr>
          <p:cNvPr id="11" name="Прямоугольник с двумя скругленными соседними углами 10"/>
          <p:cNvSpPr/>
          <p:nvPr/>
        </p:nvSpPr>
        <p:spPr>
          <a:xfrm rot="5400000">
            <a:off x="8100392" y="1772816"/>
            <a:ext cx="864096" cy="864096"/>
          </a:xfrm>
          <a:prstGeom prst="round2SameRect">
            <a:avLst/>
          </a:prstGeom>
          <a:solidFill>
            <a:srgbClr val="D737B9"/>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2" name="TextBox 11"/>
          <p:cNvSpPr txBox="1"/>
          <p:nvPr/>
        </p:nvSpPr>
        <p:spPr>
          <a:xfrm>
            <a:off x="8532440" y="1954536"/>
            <a:ext cx="432048" cy="584775"/>
          </a:xfrm>
          <a:prstGeom prst="rect">
            <a:avLst/>
          </a:prstGeom>
          <a:noFill/>
        </p:spPr>
        <p:txBody>
          <a:bodyPr wrap="square" rtlCol="0">
            <a:spAutoFit/>
          </a:bodyPr>
          <a:lstStyle/>
          <a:p>
            <a:r>
              <a:rPr lang="et-EE" sz="3200" b="1" dirty="0" smtClean="0">
                <a:solidFill>
                  <a:srgbClr val="002060"/>
                </a:solidFill>
              </a:rPr>
              <a:t>7</a:t>
            </a:r>
            <a:endParaRPr lang="ru-RU" sz="3200" b="1" dirty="0">
              <a:solidFill>
                <a:srgbClr val="002060"/>
              </a:solidFill>
            </a:endParaRPr>
          </a:p>
        </p:txBody>
      </p:sp>
      <p:sp>
        <p:nvSpPr>
          <p:cNvPr id="16" name="Прямоугольник с двумя скругленными соседними углами 15"/>
          <p:cNvSpPr/>
          <p:nvPr/>
        </p:nvSpPr>
        <p:spPr>
          <a:xfrm rot="16200000" flipH="1">
            <a:off x="755576" y="1399072"/>
            <a:ext cx="864096" cy="864096"/>
          </a:xfrm>
          <a:prstGeom prst="round2SameRect">
            <a:avLst/>
          </a:prstGeom>
          <a:effectLst>
            <a:innerShdw blurRad="63500" dist="50800" dir="2700000">
              <a:prstClr val="black">
                <a:alpha val="50000"/>
              </a:prstClr>
            </a:innerShd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7" name="TextBox 16"/>
          <p:cNvSpPr txBox="1"/>
          <p:nvPr/>
        </p:nvSpPr>
        <p:spPr>
          <a:xfrm flipH="1">
            <a:off x="971600" y="1527112"/>
            <a:ext cx="432048" cy="584775"/>
          </a:xfrm>
          <a:prstGeom prst="rect">
            <a:avLst/>
          </a:prstGeom>
          <a:noFill/>
          <a:effectLst>
            <a:innerShdw blurRad="63500" dist="50800" dir="18900000">
              <a:prstClr val="black">
                <a:alpha val="50000"/>
              </a:prstClr>
            </a:innerShdw>
          </a:effectLst>
        </p:spPr>
        <p:txBody>
          <a:bodyPr wrap="square" rtlCol="0">
            <a:spAutoFit/>
          </a:bodyPr>
          <a:lstStyle/>
          <a:p>
            <a:r>
              <a:rPr lang="et-EE" sz="3200" b="1" dirty="0" smtClean="0">
                <a:solidFill>
                  <a:schemeClr val="accent3">
                    <a:lumMod val="60000"/>
                    <a:lumOff val="40000"/>
                  </a:schemeClr>
                </a:solidFill>
              </a:rPr>
              <a:t>3</a:t>
            </a:r>
            <a:endParaRPr lang="ru-RU" sz="3200" b="1" dirty="0">
              <a:solidFill>
                <a:schemeClr val="accent3">
                  <a:lumMod val="60000"/>
                  <a:lumOff val="40000"/>
                </a:schemeClr>
              </a:solidFill>
            </a:endParaRPr>
          </a:p>
        </p:txBody>
      </p:sp>
      <p:sp>
        <p:nvSpPr>
          <p:cNvPr id="18" name="Прямоугольник с двумя скругленными соседними углами 17"/>
          <p:cNvSpPr/>
          <p:nvPr/>
        </p:nvSpPr>
        <p:spPr>
          <a:xfrm rot="16200000" flipH="1">
            <a:off x="827584" y="3356991"/>
            <a:ext cx="864096" cy="864096"/>
          </a:xfrm>
          <a:prstGeom prst="round2SameRect">
            <a:avLst/>
          </a:prstGeom>
          <a:solidFill>
            <a:srgbClr val="92D050"/>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9" name="Прямоугольник с двумя скругленными соседними углами 18"/>
          <p:cNvSpPr/>
          <p:nvPr/>
        </p:nvSpPr>
        <p:spPr>
          <a:xfrm rot="16200000" flipH="1">
            <a:off x="971600" y="4365104"/>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20" name="Прямоугольник с двумя скругленными соседними углами 19"/>
          <p:cNvSpPr/>
          <p:nvPr/>
        </p:nvSpPr>
        <p:spPr>
          <a:xfrm rot="16200000" flipH="1">
            <a:off x="827584" y="2407183"/>
            <a:ext cx="864096" cy="864096"/>
          </a:xfrm>
          <a:prstGeom prst="round2SameRec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Прямоугольник с двумя скругленными соседними углами 20"/>
          <p:cNvSpPr/>
          <p:nvPr/>
        </p:nvSpPr>
        <p:spPr>
          <a:xfrm rot="16200000">
            <a:off x="409229" y="1543100"/>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22" name="Прямоугольник с двумя скругленными соседними углами 21"/>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23" name="Блок-схема: узел 22"/>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Блок-схема: узел 23"/>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Блок-схема: узел 24"/>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Блок-схема: узел 25"/>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Блок-схема: узел 26"/>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Блок-схема: узел 27"/>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Блок-схема: узел 28"/>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Блок-схема: узел 29"/>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Блок-схема: узел 30"/>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Блок-схема: узел 31"/>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Блок-схема: знак завершения 32"/>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Блок-схема: знак завершения 33"/>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Блок-схема: знак завершения 34"/>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Блок-схема: знак завершения 35"/>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Блок-схема: знак завершения 36"/>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8" name="Прямая соединительная линия 37"/>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0" name="Прямая соединительная линия 59"/>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1" name="Прямая соединительная линия 60"/>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2" name="Прямая соединительная линия 61"/>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3" name="Прямая соединительная линия 62"/>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4" name="Прямая соединительная линия 63"/>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flipH="1">
            <a:off x="899592" y="2551199"/>
            <a:ext cx="432048" cy="584775"/>
          </a:xfrm>
          <a:prstGeom prst="rect">
            <a:avLst/>
          </a:prstGeom>
          <a:noFill/>
        </p:spPr>
        <p:txBody>
          <a:bodyPr wrap="square" rtlCol="0">
            <a:spAutoFit/>
          </a:bodyPr>
          <a:lstStyle/>
          <a:p>
            <a:r>
              <a:rPr lang="et-EE" sz="3200" b="1" dirty="0" smtClean="0">
                <a:solidFill>
                  <a:schemeClr val="accent2">
                    <a:lumMod val="40000"/>
                    <a:lumOff val="60000"/>
                  </a:schemeClr>
                </a:solidFill>
              </a:rPr>
              <a:t>4</a:t>
            </a:r>
            <a:endParaRPr lang="ru-RU" sz="3200" b="1" dirty="0">
              <a:solidFill>
                <a:schemeClr val="accent2">
                  <a:lumMod val="40000"/>
                  <a:lumOff val="60000"/>
                </a:schemeClr>
              </a:solidFill>
            </a:endParaRPr>
          </a:p>
        </p:txBody>
      </p:sp>
      <p:sp>
        <p:nvSpPr>
          <p:cNvPr id="67" name="TextBox 66"/>
          <p:cNvSpPr txBox="1"/>
          <p:nvPr/>
        </p:nvSpPr>
        <p:spPr>
          <a:xfrm>
            <a:off x="5436096" y="1340768"/>
            <a:ext cx="2664296" cy="3416320"/>
          </a:xfrm>
          <a:prstGeom prst="rect">
            <a:avLst/>
          </a:prstGeom>
          <a:noFill/>
        </p:spPr>
        <p:txBody>
          <a:bodyPr wrap="square" rtlCol="0">
            <a:spAutoFit/>
          </a:bodyPr>
          <a:lstStyle/>
          <a:p>
            <a:r>
              <a:rPr lang="en-US" b="1" dirty="0" smtClean="0">
                <a:solidFill>
                  <a:srgbClr val="D737B9"/>
                </a:solidFill>
                <a:latin typeface="Bradley Hand ITC" pitchFamily="66" charset="0"/>
              </a:rPr>
              <a:t>Be honest with yourself about how it fits into your actual life and not just your </a:t>
            </a:r>
            <a:r>
              <a:rPr lang="en-US" b="1" dirty="0" err="1" smtClean="0">
                <a:solidFill>
                  <a:srgbClr val="D737B9"/>
                </a:solidFill>
                <a:latin typeface="Bradley Hand ITC" pitchFamily="66" charset="0"/>
              </a:rPr>
              <a:t>aspirational</a:t>
            </a:r>
            <a:r>
              <a:rPr lang="en-US" b="1" dirty="0" smtClean="0">
                <a:solidFill>
                  <a:srgbClr val="D737B9"/>
                </a:solidFill>
                <a:latin typeface="Bradley Hand ITC" pitchFamily="66" charset="0"/>
              </a:rPr>
              <a:t> life. For example, don’t buy jeans a size too small hoping you’ll fit into them one day. Buy the size that actually fits and wear them regularly. </a:t>
            </a:r>
            <a:endParaRPr lang="ru-RU" b="1" dirty="0" smtClean="0">
              <a:solidFill>
                <a:srgbClr val="D737B9"/>
              </a:solidFill>
            </a:endParaRPr>
          </a:p>
          <a:p>
            <a:endParaRPr lang="ru-RU" b="1" dirty="0" smtClean="0">
              <a:solidFill>
                <a:srgbClr val="190AA6"/>
              </a:solidFill>
            </a:endParaRPr>
          </a:p>
          <a:p>
            <a:endParaRPr lang="ru-RU" dirty="0"/>
          </a:p>
        </p:txBody>
      </p:sp>
      <p:sp>
        <p:nvSpPr>
          <p:cNvPr id="69" name="TextBox 68"/>
          <p:cNvSpPr txBox="1"/>
          <p:nvPr/>
        </p:nvSpPr>
        <p:spPr>
          <a:xfrm rot="801535">
            <a:off x="1647097" y="1668130"/>
            <a:ext cx="2354942" cy="3077766"/>
          </a:xfrm>
          <a:prstGeom prst="rect">
            <a:avLst/>
          </a:prstGeom>
          <a:noFill/>
        </p:spPr>
        <p:txBody>
          <a:bodyPr wrap="square" rtlCol="0">
            <a:spAutoFit/>
          </a:bodyPr>
          <a:lstStyle/>
          <a:p>
            <a:r>
              <a:rPr lang="en-US" sz="4400" b="1" dirty="0" smtClean="0">
                <a:solidFill>
                  <a:srgbClr val="FFFF00"/>
                </a:solidFill>
                <a:effectLst>
                  <a:outerShdw blurRad="38100" dist="38100" dir="2700000" algn="tl">
                    <a:srgbClr val="000000">
                      <a:alpha val="43137"/>
                    </a:srgbClr>
                  </a:outerShdw>
                </a:effectLst>
                <a:latin typeface="Bradley Hand ITC" pitchFamily="66" charset="0"/>
              </a:rPr>
              <a:t>Know How You Will Use It</a:t>
            </a:r>
            <a:endParaRPr lang="ru-RU" sz="4400" b="1" dirty="0" smtClean="0">
              <a:solidFill>
                <a:srgbClr val="FFFF00"/>
              </a:solidFill>
              <a:effectLst>
                <a:outerShdw blurRad="38100" dist="38100" dir="2700000" algn="tl">
                  <a:srgbClr val="000000">
                    <a:alpha val="43137"/>
                  </a:srgbClr>
                </a:outerShdw>
              </a:effectLst>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с двумя скругленными соседними углами 4"/>
          <p:cNvSpPr/>
          <p:nvPr/>
        </p:nvSpPr>
        <p:spPr>
          <a:xfrm rot="16200000">
            <a:off x="193204"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7" name="Прямоугольник с двумя скругленными соседними углами 6"/>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8" name="Прямоугольник с двумя скругленными соседними углами 7"/>
          <p:cNvSpPr/>
          <p:nvPr/>
        </p:nvSpPr>
        <p:spPr>
          <a:xfrm rot="5400000">
            <a:off x="7884368" y="2780928"/>
            <a:ext cx="864096" cy="864096"/>
          </a:xfrm>
          <a:prstGeom prst="round2SameRect">
            <a:avLst/>
          </a:prstGeom>
          <a:solidFill>
            <a:srgbClr val="F2876E"/>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9" name="TextBox 8"/>
          <p:cNvSpPr txBox="1"/>
          <p:nvPr/>
        </p:nvSpPr>
        <p:spPr>
          <a:xfrm>
            <a:off x="8316416" y="2962648"/>
            <a:ext cx="432048" cy="584775"/>
          </a:xfrm>
          <a:prstGeom prst="rect">
            <a:avLst/>
          </a:prstGeom>
          <a:noFill/>
        </p:spPr>
        <p:txBody>
          <a:bodyPr wrap="square" rtlCol="0">
            <a:spAutoFit/>
          </a:bodyPr>
          <a:lstStyle/>
          <a:p>
            <a:r>
              <a:rPr lang="et-EE" sz="3200" b="1" dirty="0" smtClean="0">
                <a:solidFill>
                  <a:srgbClr val="7030A0"/>
                </a:solidFill>
              </a:rPr>
              <a:t>9</a:t>
            </a:r>
            <a:endParaRPr lang="ru-RU" sz="3200" b="1" dirty="0">
              <a:solidFill>
                <a:srgbClr val="7030A0"/>
              </a:solidFill>
            </a:endParaRPr>
          </a:p>
        </p:txBody>
      </p:sp>
      <p:sp>
        <p:nvSpPr>
          <p:cNvPr id="11" name="Прямоугольник с двумя скругленными соседними углами 10"/>
          <p:cNvSpPr/>
          <p:nvPr/>
        </p:nvSpPr>
        <p:spPr>
          <a:xfrm rot="5400000">
            <a:off x="8028384" y="1772816"/>
            <a:ext cx="864096" cy="864096"/>
          </a:xfrm>
          <a:prstGeom prst="round2SameRect">
            <a:avLst/>
          </a:prstGeom>
          <a:solidFill>
            <a:srgbClr val="FCF112"/>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2" name="TextBox 11"/>
          <p:cNvSpPr txBox="1"/>
          <p:nvPr/>
        </p:nvSpPr>
        <p:spPr>
          <a:xfrm>
            <a:off x="8460432" y="1954536"/>
            <a:ext cx="432048" cy="584775"/>
          </a:xfrm>
          <a:prstGeom prst="rect">
            <a:avLst/>
          </a:prstGeom>
          <a:noFill/>
        </p:spPr>
        <p:txBody>
          <a:bodyPr wrap="square" rtlCol="0">
            <a:spAutoFit/>
          </a:bodyPr>
          <a:lstStyle/>
          <a:p>
            <a:r>
              <a:rPr lang="et-EE" sz="3200" b="1" dirty="0" smtClean="0">
                <a:solidFill>
                  <a:schemeClr val="accent5">
                    <a:lumMod val="75000"/>
                  </a:schemeClr>
                </a:solidFill>
              </a:rPr>
              <a:t>8</a:t>
            </a:r>
            <a:endParaRPr lang="ru-RU" sz="3200" b="1" dirty="0">
              <a:solidFill>
                <a:schemeClr val="accent5">
                  <a:lumMod val="75000"/>
                </a:schemeClr>
              </a:solidFill>
            </a:endParaRPr>
          </a:p>
        </p:txBody>
      </p:sp>
      <p:sp>
        <p:nvSpPr>
          <p:cNvPr id="13" name="Прямоугольник с двумя скругленными соседними углами 12"/>
          <p:cNvSpPr/>
          <p:nvPr/>
        </p:nvSpPr>
        <p:spPr>
          <a:xfrm rot="16200000" flipH="1">
            <a:off x="1043608" y="4653136"/>
            <a:ext cx="864096" cy="864096"/>
          </a:xfrm>
          <a:prstGeom prst="round2SameRect">
            <a:avLst/>
          </a:prstGeom>
          <a:solidFill>
            <a:srgbClr val="D737B9"/>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4" name="TextBox 13"/>
          <p:cNvSpPr txBox="1"/>
          <p:nvPr/>
        </p:nvSpPr>
        <p:spPr>
          <a:xfrm>
            <a:off x="1187624" y="4797152"/>
            <a:ext cx="432048" cy="584775"/>
          </a:xfrm>
          <a:prstGeom prst="rect">
            <a:avLst/>
          </a:prstGeom>
          <a:noFill/>
        </p:spPr>
        <p:txBody>
          <a:bodyPr wrap="square" rtlCol="0">
            <a:spAutoFit/>
          </a:bodyPr>
          <a:lstStyle/>
          <a:p>
            <a:r>
              <a:rPr lang="et-EE" sz="3200" b="1" dirty="0" smtClean="0">
                <a:solidFill>
                  <a:srgbClr val="002060"/>
                </a:solidFill>
              </a:rPr>
              <a:t>7</a:t>
            </a:r>
            <a:endParaRPr lang="ru-RU" sz="3200" b="1" dirty="0">
              <a:solidFill>
                <a:srgbClr val="002060"/>
              </a:solidFill>
            </a:endParaRPr>
          </a:p>
        </p:txBody>
      </p:sp>
      <p:sp>
        <p:nvSpPr>
          <p:cNvPr id="17" name="Прямоугольник с двумя скругленными соседними углами 16"/>
          <p:cNvSpPr/>
          <p:nvPr/>
        </p:nvSpPr>
        <p:spPr>
          <a:xfrm rot="16200000" flipH="1">
            <a:off x="755576" y="2564903"/>
            <a:ext cx="864096" cy="864096"/>
          </a:xfrm>
          <a:prstGeom prst="round2SameRect">
            <a:avLst/>
          </a:prstGeom>
          <a:solidFill>
            <a:srgbClr val="92D050"/>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8" name="Прямоугольник с двумя скругленными соседними углами 17"/>
          <p:cNvSpPr/>
          <p:nvPr/>
        </p:nvSpPr>
        <p:spPr>
          <a:xfrm rot="16200000" flipH="1">
            <a:off x="899592" y="3573016"/>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9" name="Прямоугольник с двумя скругленными соседними углами 18"/>
          <p:cNvSpPr/>
          <p:nvPr/>
        </p:nvSpPr>
        <p:spPr>
          <a:xfrm rot="16200000" flipH="1">
            <a:off x="755576" y="1615095"/>
            <a:ext cx="864096" cy="864096"/>
          </a:xfrm>
          <a:prstGeom prst="round2SameRec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Прямоугольник с двумя скругленными соседними углами 19"/>
          <p:cNvSpPr/>
          <p:nvPr/>
        </p:nvSpPr>
        <p:spPr>
          <a:xfrm rot="16200000">
            <a:off x="337221" y="1543101"/>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21" name="Прямоугольник с двумя скругленными соседними углами 20"/>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22" name="Блок-схема: узел 21"/>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Блок-схема: узел 22"/>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Блок-схема: узел 23"/>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Блок-схема: узел 24"/>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Блок-схема: узел 25"/>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Блок-схема: узел 26"/>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Блок-схема: узел 27"/>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Блок-схема: узел 28"/>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Блок-схема: узел 29"/>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Блок-схема: узел 30"/>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Блок-схема: знак завершения 31"/>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Блок-схема: знак завершения 32"/>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Блок-схема: знак завершения 33"/>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Блок-схема: знак завершения 34"/>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Блок-схема: знак завершения 35"/>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7" name="Прямая соединительная линия 36"/>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0" name="Прямая соединительная линия 59"/>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1" name="Прямая соединительная линия 60"/>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2" name="Прямая соединительная линия 61"/>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3" name="Прямая соединительная линия 62"/>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flipH="1">
            <a:off x="827584" y="1759111"/>
            <a:ext cx="432048" cy="584775"/>
          </a:xfrm>
          <a:prstGeom prst="rect">
            <a:avLst/>
          </a:prstGeom>
          <a:noFill/>
        </p:spPr>
        <p:txBody>
          <a:bodyPr wrap="square" rtlCol="0">
            <a:spAutoFit/>
          </a:bodyPr>
          <a:lstStyle/>
          <a:p>
            <a:r>
              <a:rPr lang="et-EE" sz="3200" b="1" dirty="0" smtClean="0">
                <a:solidFill>
                  <a:schemeClr val="accent2">
                    <a:lumMod val="40000"/>
                    <a:lumOff val="60000"/>
                  </a:schemeClr>
                </a:solidFill>
              </a:rPr>
              <a:t>4</a:t>
            </a:r>
            <a:endParaRPr lang="ru-RU" sz="3200" b="1" dirty="0">
              <a:solidFill>
                <a:schemeClr val="accent2">
                  <a:lumMod val="40000"/>
                  <a:lumOff val="60000"/>
                </a:schemeClr>
              </a:solidFill>
            </a:endParaRPr>
          </a:p>
        </p:txBody>
      </p:sp>
      <p:sp>
        <p:nvSpPr>
          <p:cNvPr id="65" name="TextBox 64"/>
          <p:cNvSpPr txBox="1"/>
          <p:nvPr/>
        </p:nvSpPr>
        <p:spPr>
          <a:xfrm>
            <a:off x="5436096" y="1340768"/>
            <a:ext cx="2664296" cy="2308324"/>
          </a:xfrm>
          <a:prstGeom prst="rect">
            <a:avLst/>
          </a:prstGeom>
          <a:noFill/>
        </p:spPr>
        <p:txBody>
          <a:bodyPr wrap="square" rtlCol="0">
            <a:spAutoFit/>
          </a:bodyPr>
          <a:lstStyle/>
          <a:p>
            <a:r>
              <a:rPr lang="en-US" dirty="0" smtClean="0">
                <a:latin typeface="Bradley Hand ITC" pitchFamily="66" charset="0"/>
              </a:rPr>
              <a:t>It’s easy to buy one thing that will do a very particular job well, but sometimes we already own something that does the job just fine. </a:t>
            </a:r>
            <a:endParaRPr lang="ru-RU" dirty="0" smtClean="0"/>
          </a:p>
          <a:p>
            <a:endParaRPr lang="ru-RU" b="1" dirty="0" smtClean="0">
              <a:solidFill>
                <a:srgbClr val="190AA6"/>
              </a:solidFill>
            </a:endParaRPr>
          </a:p>
          <a:p>
            <a:endParaRPr lang="ru-RU" dirty="0"/>
          </a:p>
        </p:txBody>
      </p:sp>
      <p:sp>
        <p:nvSpPr>
          <p:cNvPr id="66" name="TextBox 65"/>
          <p:cNvSpPr txBox="1"/>
          <p:nvPr/>
        </p:nvSpPr>
        <p:spPr>
          <a:xfrm rot="21242296">
            <a:off x="1629440" y="1437436"/>
            <a:ext cx="2401709" cy="3693319"/>
          </a:xfrm>
          <a:prstGeom prst="rect">
            <a:avLst/>
          </a:prstGeom>
          <a:noFill/>
        </p:spPr>
        <p:txBody>
          <a:bodyPr wrap="square" rtlCol="0">
            <a:spAutoFit/>
          </a:bodyPr>
          <a:lstStyle/>
          <a:p>
            <a:r>
              <a:rPr lang="en-US" sz="3600" dirty="0" smtClean="0">
                <a:latin typeface="Bradley Hand ITC" pitchFamily="66" charset="0"/>
              </a:rPr>
              <a:t>Consider If Something You Already Have Will Do</a:t>
            </a:r>
            <a:endParaRPr lang="ru-RU" sz="3600" b="1" dirty="0" smtClean="0"/>
          </a:p>
          <a:p>
            <a:endParaRPr lang="ru-RU" dirty="0"/>
          </a:p>
        </p:txBody>
      </p:sp>
      <p:sp>
        <p:nvSpPr>
          <p:cNvPr id="67" name="TextBox 66"/>
          <p:cNvSpPr txBox="1"/>
          <p:nvPr/>
        </p:nvSpPr>
        <p:spPr>
          <a:xfrm>
            <a:off x="899592" y="2708920"/>
            <a:ext cx="288032" cy="584775"/>
          </a:xfrm>
          <a:prstGeom prst="rect">
            <a:avLst/>
          </a:prstGeom>
          <a:noFill/>
        </p:spPr>
        <p:txBody>
          <a:bodyPr wrap="square" rtlCol="0">
            <a:spAutoFit/>
          </a:bodyPr>
          <a:lstStyle/>
          <a:p>
            <a:r>
              <a:rPr lang="et-EE" sz="3200" b="1" dirty="0" smtClean="0">
                <a:solidFill>
                  <a:schemeClr val="accent5">
                    <a:lumMod val="75000"/>
                  </a:schemeClr>
                </a:solidFill>
              </a:rPr>
              <a:t>5</a:t>
            </a:r>
            <a:endParaRPr lang="ru-RU" sz="3200" b="1" dirty="0">
              <a:solidFill>
                <a:schemeClr val="accent5">
                  <a:lumMod val="75000"/>
                </a:schemeClr>
              </a:solidFill>
            </a:endParaRPr>
          </a:p>
        </p:txBody>
      </p:sp>
      <p:sp>
        <p:nvSpPr>
          <p:cNvPr id="68" name="TextBox 67"/>
          <p:cNvSpPr txBox="1"/>
          <p:nvPr/>
        </p:nvSpPr>
        <p:spPr>
          <a:xfrm>
            <a:off x="963600" y="3705616"/>
            <a:ext cx="288032" cy="584775"/>
          </a:xfrm>
          <a:prstGeom prst="rect">
            <a:avLst/>
          </a:prstGeom>
          <a:noFill/>
        </p:spPr>
        <p:txBody>
          <a:bodyPr wrap="square" rtlCol="0">
            <a:spAutoFit/>
          </a:bodyPr>
          <a:lstStyle/>
          <a:p>
            <a:r>
              <a:rPr lang="et-EE" sz="3200" b="1" dirty="0" smtClean="0">
                <a:solidFill>
                  <a:srgbClr val="002060"/>
                </a:solidFill>
              </a:rPr>
              <a:t>6</a:t>
            </a:r>
            <a:endParaRPr lang="ru-RU" sz="3200" b="1" dirty="0">
              <a:solidFill>
                <a:srgbClr val="00206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971600" y="404664"/>
            <a:ext cx="7632848" cy="5760640"/>
          </a:xfrm>
          <a:prstGeom prst="roundRect">
            <a:avLst>
              <a:gd name="adj" fmla="val 61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с двумя скругленными соседними углами 5"/>
          <p:cNvSpPr/>
          <p:nvPr/>
        </p:nvSpPr>
        <p:spPr>
          <a:xfrm rot="16200000">
            <a:off x="193204" y="1615109"/>
            <a:ext cx="5157192" cy="3312368"/>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7" name="Прямоугольник с двумя скругленными соседними углами 6"/>
          <p:cNvSpPr/>
          <p:nvPr/>
        </p:nvSpPr>
        <p:spPr>
          <a:xfrm rot="5400000" flipH="1">
            <a:off x="4081636" y="1543100"/>
            <a:ext cx="5157192" cy="3456384"/>
          </a:xfrm>
          <a:prstGeom prst="round2SameRect">
            <a:avLst>
              <a:gd name="adj1" fmla="val 16667"/>
              <a:gd name="adj2" fmla="val 0"/>
            </a:avLst>
          </a:prstGeom>
          <a:solidFill>
            <a:schemeClr val="bg1">
              <a:lumMod val="85000"/>
              <a:alpha val="4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solidFill>
                <a:schemeClr val="accent4">
                  <a:lumMod val="20000"/>
                  <a:lumOff val="80000"/>
                </a:schemeClr>
              </a:solidFill>
            </a:endParaRPr>
          </a:p>
        </p:txBody>
      </p:sp>
      <p:sp>
        <p:nvSpPr>
          <p:cNvPr id="8" name="Прямоугольник с двумя скругленными соседними углами 7"/>
          <p:cNvSpPr/>
          <p:nvPr/>
        </p:nvSpPr>
        <p:spPr>
          <a:xfrm rot="5400000">
            <a:off x="7884368" y="2780928"/>
            <a:ext cx="864096" cy="864096"/>
          </a:xfrm>
          <a:prstGeom prst="round2SameRect">
            <a:avLst/>
          </a:prstGeom>
          <a:solidFill>
            <a:srgbClr val="F2876E"/>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9" name="TextBox 8"/>
          <p:cNvSpPr txBox="1"/>
          <p:nvPr/>
        </p:nvSpPr>
        <p:spPr>
          <a:xfrm>
            <a:off x="8316416" y="2962648"/>
            <a:ext cx="432048" cy="584775"/>
          </a:xfrm>
          <a:prstGeom prst="rect">
            <a:avLst/>
          </a:prstGeom>
          <a:noFill/>
        </p:spPr>
        <p:txBody>
          <a:bodyPr wrap="square" rtlCol="0">
            <a:spAutoFit/>
          </a:bodyPr>
          <a:lstStyle/>
          <a:p>
            <a:r>
              <a:rPr lang="et-EE" sz="3200" b="1" dirty="0" smtClean="0">
                <a:solidFill>
                  <a:srgbClr val="7030A0"/>
                </a:solidFill>
              </a:rPr>
              <a:t>9</a:t>
            </a:r>
            <a:endParaRPr lang="ru-RU" sz="3200" b="1" dirty="0">
              <a:solidFill>
                <a:srgbClr val="7030A0"/>
              </a:solidFill>
            </a:endParaRPr>
          </a:p>
        </p:txBody>
      </p:sp>
      <p:sp>
        <p:nvSpPr>
          <p:cNvPr id="10" name="Прямоугольник с двумя скругленными соседними углами 9"/>
          <p:cNvSpPr/>
          <p:nvPr/>
        </p:nvSpPr>
        <p:spPr>
          <a:xfrm rot="16200000" flipH="1">
            <a:off x="827584" y="4653136"/>
            <a:ext cx="864096" cy="864096"/>
          </a:xfrm>
          <a:prstGeom prst="round2SameRect">
            <a:avLst/>
          </a:prstGeom>
          <a:solidFill>
            <a:srgbClr val="FCF112"/>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1" name="TextBox 10"/>
          <p:cNvSpPr txBox="1"/>
          <p:nvPr/>
        </p:nvSpPr>
        <p:spPr>
          <a:xfrm flipH="1">
            <a:off x="971600" y="4797152"/>
            <a:ext cx="432048" cy="584775"/>
          </a:xfrm>
          <a:prstGeom prst="rect">
            <a:avLst/>
          </a:prstGeom>
          <a:noFill/>
        </p:spPr>
        <p:txBody>
          <a:bodyPr wrap="square" rtlCol="0">
            <a:spAutoFit/>
          </a:bodyPr>
          <a:lstStyle/>
          <a:p>
            <a:r>
              <a:rPr lang="et-EE" sz="3200" b="1" dirty="0" smtClean="0">
                <a:solidFill>
                  <a:schemeClr val="accent5">
                    <a:lumMod val="75000"/>
                  </a:schemeClr>
                </a:solidFill>
              </a:rPr>
              <a:t>8</a:t>
            </a:r>
            <a:endParaRPr lang="ru-RU" sz="3200" b="1" dirty="0">
              <a:solidFill>
                <a:schemeClr val="accent5">
                  <a:lumMod val="75000"/>
                </a:schemeClr>
              </a:solidFill>
            </a:endParaRPr>
          </a:p>
        </p:txBody>
      </p:sp>
      <p:sp>
        <p:nvSpPr>
          <p:cNvPr id="12" name="Прямоугольник с двумя скругленными соседними углами 11"/>
          <p:cNvSpPr/>
          <p:nvPr/>
        </p:nvSpPr>
        <p:spPr>
          <a:xfrm rot="16200000" flipH="1">
            <a:off x="827584" y="3645024"/>
            <a:ext cx="864096" cy="864096"/>
          </a:xfrm>
          <a:prstGeom prst="round2SameRect">
            <a:avLst/>
          </a:prstGeom>
          <a:solidFill>
            <a:srgbClr val="D737B9"/>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3" name="TextBox 12"/>
          <p:cNvSpPr txBox="1"/>
          <p:nvPr/>
        </p:nvSpPr>
        <p:spPr>
          <a:xfrm>
            <a:off x="1187624" y="4797152"/>
            <a:ext cx="432048" cy="584775"/>
          </a:xfrm>
          <a:prstGeom prst="rect">
            <a:avLst/>
          </a:prstGeom>
          <a:noFill/>
        </p:spPr>
        <p:txBody>
          <a:bodyPr wrap="square" rtlCol="0">
            <a:spAutoFit/>
          </a:bodyPr>
          <a:lstStyle/>
          <a:p>
            <a:r>
              <a:rPr lang="et-EE" sz="3200" b="1" dirty="0" smtClean="0">
                <a:solidFill>
                  <a:srgbClr val="002060"/>
                </a:solidFill>
              </a:rPr>
              <a:t>7</a:t>
            </a:r>
            <a:endParaRPr lang="ru-RU" sz="3200" b="1" dirty="0">
              <a:solidFill>
                <a:srgbClr val="002060"/>
              </a:solidFill>
            </a:endParaRPr>
          </a:p>
        </p:txBody>
      </p:sp>
      <p:sp>
        <p:nvSpPr>
          <p:cNvPr id="14" name="Прямоугольник с двумя скругленными соседними углами 13"/>
          <p:cNvSpPr/>
          <p:nvPr/>
        </p:nvSpPr>
        <p:spPr>
          <a:xfrm rot="16200000" flipH="1">
            <a:off x="755576" y="1628800"/>
            <a:ext cx="864096" cy="864096"/>
          </a:xfrm>
          <a:prstGeom prst="round2SameRect">
            <a:avLst/>
          </a:prstGeom>
          <a:solidFill>
            <a:srgbClr val="92D050"/>
          </a:solidFill>
          <a:ln>
            <a:noFill/>
          </a:ln>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5" name="Прямоугольник с двумя скругленными соседними углами 14"/>
          <p:cNvSpPr/>
          <p:nvPr/>
        </p:nvSpPr>
        <p:spPr>
          <a:xfrm rot="16200000" flipH="1">
            <a:off x="827584" y="2636913"/>
            <a:ext cx="864096" cy="864096"/>
          </a:xfrm>
          <a:prstGeom prst="round2SameRect">
            <a:avLst/>
          </a:prstGeom>
          <a:effectLst>
            <a:innerShdw blurRad="63500" dist="50800" dir="189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7" name="Прямоугольник с двумя скругленными соседними углами 16"/>
          <p:cNvSpPr/>
          <p:nvPr/>
        </p:nvSpPr>
        <p:spPr>
          <a:xfrm rot="16200000">
            <a:off x="337221" y="1543101"/>
            <a:ext cx="5157192" cy="3456384"/>
          </a:xfrm>
          <a:prstGeom prst="round2SameRect">
            <a:avLst>
              <a:gd name="adj1" fmla="val 16667"/>
              <a:gd name="adj2" fmla="val 0"/>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8" name="Прямоугольник с двумя скругленными соседними углами 17"/>
          <p:cNvSpPr/>
          <p:nvPr/>
        </p:nvSpPr>
        <p:spPr>
          <a:xfrm rot="5400000" flipH="1">
            <a:off x="3964480" y="1516240"/>
            <a:ext cx="5175480" cy="3528392"/>
          </a:xfrm>
          <a:prstGeom prst="round2SameRect">
            <a:avLst>
              <a:gd name="adj1" fmla="val 16667"/>
              <a:gd name="adj2" fmla="val 0"/>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4">
                  <a:lumMod val="20000"/>
                  <a:lumOff val="80000"/>
                </a:schemeClr>
              </a:solidFill>
            </a:endParaRPr>
          </a:p>
        </p:txBody>
      </p:sp>
      <p:sp>
        <p:nvSpPr>
          <p:cNvPr id="19" name="Блок-схема: узел 18"/>
          <p:cNvSpPr/>
          <p:nvPr/>
        </p:nvSpPr>
        <p:spPr>
          <a:xfrm>
            <a:off x="435597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Блок-схема: узел 19"/>
          <p:cNvSpPr/>
          <p:nvPr/>
        </p:nvSpPr>
        <p:spPr>
          <a:xfrm>
            <a:off x="4881756" y="980728"/>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Блок-схема: узел 20"/>
          <p:cNvSpPr/>
          <p:nvPr/>
        </p:nvSpPr>
        <p:spPr>
          <a:xfrm>
            <a:off x="4355976"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Блок-схема: узел 21"/>
          <p:cNvSpPr/>
          <p:nvPr/>
        </p:nvSpPr>
        <p:spPr>
          <a:xfrm>
            <a:off x="4860032" y="198884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Блок-схема: узел 22"/>
          <p:cNvSpPr/>
          <p:nvPr/>
        </p:nvSpPr>
        <p:spPr>
          <a:xfrm>
            <a:off x="435597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Блок-схема: узел 23"/>
          <p:cNvSpPr/>
          <p:nvPr/>
        </p:nvSpPr>
        <p:spPr>
          <a:xfrm>
            <a:off x="4881756" y="3068960"/>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Блок-схема: узел 24"/>
          <p:cNvSpPr/>
          <p:nvPr/>
        </p:nvSpPr>
        <p:spPr>
          <a:xfrm>
            <a:off x="4355976"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Блок-схема: узел 25"/>
          <p:cNvSpPr/>
          <p:nvPr/>
        </p:nvSpPr>
        <p:spPr>
          <a:xfrm>
            <a:off x="4860032" y="4077072"/>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Блок-схема: узел 26"/>
          <p:cNvSpPr/>
          <p:nvPr/>
        </p:nvSpPr>
        <p:spPr>
          <a:xfrm>
            <a:off x="433768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Блок-схема: узел 27"/>
          <p:cNvSpPr/>
          <p:nvPr/>
        </p:nvSpPr>
        <p:spPr>
          <a:xfrm>
            <a:off x="4863468" y="5177824"/>
            <a:ext cx="216024" cy="216024"/>
          </a:xfrm>
          <a:prstGeom prst="flowChartConnector">
            <a:avLst/>
          </a:prstGeom>
          <a:solidFill>
            <a:srgbClr val="00206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Блок-схема: знак завершения 28"/>
          <p:cNvSpPr/>
          <p:nvPr/>
        </p:nvSpPr>
        <p:spPr>
          <a:xfrm>
            <a:off x="4496182" y="105273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Блок-схема: знак завершения 29"/>
          <p:cNvSpPr/>
          <p:nvPr/>
        </p:nvSpPr>
        <p:spPr>
          <a:xfrm>
            <a:off x="4496182" y="2101438"/>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Блок-схема: знак завершения 30"/>
          <p:cNvSpPr/>
          <p:nvPr/>
        </p:nvSpPr>
        <p:spPr>
          <a:xfrm>
            <a:off x="4496182" y="3150141"/>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Блок-схема: знак завершения 31"/>
          <p:cNvSpPr/>
          <p:nvPr/>
        </p:nvSpPr>
        <p:spPr>
          <a:xfrm>
            <a:off x="4496182" y="4198844"/>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Блок-схема: знак завершения 32"/>
          <p:cNvSpPr/>
          <p:nvPr/>
        </p:nvSpPr>
        <p:spPr>
          <a:xfrm>
            <a:off x="4496182" y="5247546"/>
            <a:ext cx="432048" cy="72008"/>
          </a:xfrm>
          <a:prstGeom prst="flowChartTerminator">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4" name="Прямая соединительная линия 33"/>
          <p:cNvCxnSpPr/>
          <p:nvPr/>
        </p:nvCxnSpPr>
        <p:spPr>
          <a:xfrm>
            <a:off x="4139952" y="692696"/>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5364088" y="693802"/>
            <a:ext cx="0" cy="5184576"/>
          </a:xfrm>
          <a:prstGeom prst="line">
            <a:avLst/>
          </a:prstGeom>
          <a:ln>
            <a:solidFill>
              <a:srgbClr val="FF0000">
                <a:alpha val="23000"/>
              </a:srgb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1259632" y="16288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1259632"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1259632" y="220486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1259632" y="249289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1259632" y="2780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259632" y="30689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1259632" y="335699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1259632" y="364502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1259632" y="39330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1259632" y="42210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1259632" y="450912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1259632" y="479715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5436096" y="165110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5436096" y="191683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5436096" y="218256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5436096" y="244828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5436096" y="271401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5436096" y="297974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436096" y="324547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p:cNvCxnSpPr/>
          <p:nvPr/>
        </p:nvCxnSpPr>
        <p:spPr>
          <a:xfrm>
            <a:off x="5436096" y="351120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5436096" y="3776928"/>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5436096" y="4042656"/>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5436096" y="4308384"/>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5436096" y="4574112"/>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cxnSp>
        <p:nvCxnSpPr>
          <p:cNvPr id="60" name="Прямая соединительная линия 59"/>
          <p:cNvCxnSpPr/>
          <p:nvPr/>
        </p:nvCxnSpPr>
        <p:spPr>
          <a:xfrm>
            <a:off x="5436096" y="4839840"/>
            <a:ext cx="2880320" cy="0"/>
          </a:xfrm>
          <a:prstGeom prst="line">
            <a:avLst/>
          </a:prstGeom>
          <a:ln>
            <a:solidFill>
              <a:schemeClr val="accent1">
                <a:shade val="95000"/>
                <a:satMod val="105000"/>
                <a:alpha val="23000"/>
              </a:schemeClr>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436096" y="1117188"/>
            <a:ext cx="2664296" cy="4832092"/>
          </a:xfrm>
          <a:prstGeom prst="rect">
            <a:avLst/>
          </a:prstGeom>
          <a:noFill/>
        </p:spPr>
        <p:txBody>
          <a:bodyPr wrap="square" rtlCol="0">
            <a:spAutoFit/>
          </a:bodyPr>
          <a:lstStyle/>
          <a:p>
            <a:r>
              <a:rPr lang="en-US" sz="1600" b="1" dirty="0" smtClean="0">
                <a:solidFill>
                  <a:srgbClr val="D737B9"/>
                </a:solidFill>
                <a:latin typeface="Bradley Hand ITC" pitchFamily="66" charset="0"/>
              </a:rPr>
              <a:t>Only buy what you actually need. In a consumer culture, it’s easy to fall into overbuying habits. If you only purchase what’s necessary, you’ll not only be going green but saving green as well. If you have the option, borrow items instead of buying them. There are plenty of items available for rent, like DVDs, which can reduce waste. In addition, you can download music and movies electronically instead of purchasing hard copies. </a:t>
            </a:r>
            <a:endParaRPr lang="ru-RU" sz="1600" b="1" dirty="0" smtClean="0">
              <a:solidFill>
                <a:srgbClr val="D737B9"/>
              </a:solidFill>
            </a:endParaRPr>
          </a:p>
          <a:p>
            <a:endParaRPr lang="ru-RU" b="1" dirty="0" smtClean="0">
              <a:solidFill>
                <a:srgbClr val="190AA6"/>
              </a:solidFill>
            </a:endParaRPr>
          </a:p>
          <a:p>
            <a:endParaRPr lang="ru-RU" dirty="0"/>
          </a:p>
        </p:txBody>
      </p:sp>
      <p:sp>
        <p:nvSpPr>
          <p:cNvPr id="63" name="TextBox 62"/>
          <p:cNvSpPr txBox="1"/>
          <p:nvPr/>
        </p:nvSpPr>
        <p:spPr>
          <a:xfrm rot="21242296">
            <a:off x="1629440" y="1298936"/>
            <a:ext cx="2401709" cy="3970318"/>
          </a:xfrm>
          <a:prstGeom prst="rect">
            <a:avLst/>
          </a:prstGeom>
          <a:noFill/>
        </p:spPr>
        <p:txBody>
          <a:bodyPr wrap="square" rtlCol="0">
            <a:spAutoFit/>
          </a:bodyPr>
          <a:lstStyle/>
          <a:p>
            <a:r>
              <a:rPr lang="en-US" sz="3600" b="1" dirty="0" smtClean="0">
                <a:solidFill>
                  <a:srgbClr val="7030A0"/>
                </a:solidFill>
                <a:latin typeface="Bradley Hand ITC" pitchFamily="66" charset="0"/>
              </a:rPr>
              <a:t>Take An Intentional Break From Shopping or Buy  Borrow. </a:t>
            </a:r>
            <a:endParaRPr lang="ru-RU" b="1" dirty="0">
              <a:solidFill>
                <a:srgbClr val="7030A0"/>
              </a:solidFill>
            </a:endParaRPr>
          </a:p>
        </p:txBody>
      </p:sp>
      <p:sp>
        <p:nvSpPr>
          <p:cNvPr id="64" name="TextBox 63"/>
          <p:cNvSpPr txBox="1"/>
          <p:nvPr/>
        </p:nvSpPr>
        <p:spPr>
          <a:xfrm>
            <a:off x="899592" y="1772817"/>
            <a:ext cx="288032" cy="584775"/>
          </a:xfrm>
          <a:prstGeom prst="rect">
            <a:avLst/>
          </a:prstGeom>
          <a:noFill/>
        </p:spPr>
        <p:txBody>
          <a:bodyPr wrap="square" rtlCol="0">
            <a:spAutoFit/>
          </a:bodyPr>
          <a:lstStyle/>
          <a:p>
            <a:r>
              <a:rPr lang="et-EE" sz="3200" b="1" dirty="0" smtClean="0">
                <a:solidFill>
                  <a:schemeClr val="accent5">
                    <a:lumMod val="75000"/>
                  </a:schemeClr>
                </a:solidFill>
              </a:rPr>
              <a:t>5</a:t>
            </a:r>
            <a:endParaRPr lang="ru-RU" sz="3200" b="1" dirty="0">
              <a:solidFill>
                <a:schemeClr val="accent5">
                  <a:lumMod val="75000"/>
                </a:schemeClr>
              </a:solidFill>
            </a:endParaRPr>
          </a:p>
        </p:txBody>
      </p:sp>
      <p:sp>
        <p:nvSpPr>
          <p:cNvPr id="65" name="TextBox 64"/>
          <p:cNvSpPr txBox="1"/>
          <p:nvPr/>
        </p:nvSpPr>
        <p:spPr>
          <a:xfrm>
            <a:off x="891592" y="2769513"/>
            <a:ext cx="288032" cy="584775"/>
          </a:xfrm>
          <a:prstGeom prst="rect">
            <a:avLst/>
          </a:prstGeom>
          <a:noFill/>
        </p:spPr>
        <p:txBody>
          <a:bodyPr wrap="square" rtlCol="0">
            <a:spAutoFit/>
          </a:bodyPr>
          <a:lstStyle/>
          <a:p>
            <a:r>
              <a:rPr lang="et-EE" sz="3200" b="1" dirty="0" smtClean="0">
                <a:solidFill>
                  <a:srgbClr val="002060"/>
                </a:solidFill>
              </a:rPr>
              <a:t>6</a:t>
            </a:r>
            <a:endParaRPr lang="ru-RU" sz="3200" b="1" dirty="0">
              <a:solidFill>
                <a:srgbClr val="002060"/>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219</TotalTime>
  <Words>526</Words>
  <Application>Microsoft Office PowerPoint</Application>
  <PresentationFormat>Экран (4:3)</PresentationFormat>
  <Paragraphs>92</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psjus</dc:creator>
  <cp:lastModifiedBy>ps.justtasteit@gmail.com</cp:lastModifiedBy>
  <cp:revision>23</cp:revision>
  <dcterms:created xsi:type="dcterms:W3CDTF">2020-04-17T20:24:53Z</dcterms:created>
  <dcterms:modified xsi:type="dcterms:W3CDTF">2020-04-18T00:15:00Z</dcterms:modified>
</cp:coreProperties>
</file>