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008000"/>
    <a:srgbClr val="1F24E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73" autoAdjust="0"/>
  </p:normalViewPr>
  <p:slideViewPr>
    <p:cSldViewPr>
      <p:cViewPr varScale="1">
        <p:scale>
          <a:sx n="83" d="100"/>
          <a:sy n="83" d="100"/>
        </p:scale>
        <p:origin x="-1426"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18.04.2020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18.04.2020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18.04.2020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18.04.2020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18.04.2020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Скругленный прямоугольник 61"/>
          <p:cNvSpPr/>
          <p:nvPr/>
        </p:nvSpPr>
        <p:spPr>
          <a:xfrm>
            <a:off x="971600" y="404664"/>
            <a:ext cx="7632848" cy="5760640"/>
          </a:xfrm>
          <a:prstGeom prst="roundRect">
            <a:avLst>
              <a:gd name="adj" fmla="val 61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4" name="Прямоугольник с двумя скругленными соседними углами 143"/>
          <p:cNvSpPr/>
          <p:nvPr/>
        </p:nvSpPr>
        <p:spPr>
          <a:xfrm>
            <a:off x="5292080" y="332656"/>
            <a:ext cx="864096" cy="432048"/>
          </a:xfrm>
          <a:prstGeom prst="round2Same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148" name="Прямоугольник с двумя скругленными соседними углами 147"/>
          <p:cNvSpPr/>
          <p:nvPr/>
        </p:nvSpPr>
        <p:spPr>
          <a:xfrm>
            <a:off x="6228184" y="332656"/>
            <a:ext cx="864096" cy="432048"/>
          </a:xfrm>
          <a:prstGeom prst="round2Same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149" name="Прямоугольник с двумя скругленными соседними углами 148"/>
          <p:cNvSpPr/>
          <p:nvPr/>
        </p:nvSpPr>
        <p:spPr>
          <a:xfrm>
            <a:off x="7230608" y="341800"/>
            <a:ext cx="864096" cy="43204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с двумя скругленными соседними углами 3"/>
          <p:cNvSpPr/>
          <p:nvPr/>
        </p:nvSpPr>
        <p:spPr>
          <a:xfrm rot="5400000" flipH="1">
            <a:off x="4078504" y="1467960"/>
            <a:ext cx="5301209" cy="3606663"/>
          </a:xfrm>
          <a:prstGeom prst="round2SameRect">
            <a:avLst>
              <a:gd name="adj1" fmla="val 0"/>
              <a:gd name="adj2" fmla="val 0"/>
            </a:avLst>
          </a:prstGeom>
          <a:solidFill>
            <a:schemeClr val="bg1">
              <a:lumMod val="85000"/>
              <a:alpha val="4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solidFill>
                <a:schemeClr val="accent4">
                  <a:lumMod val="20000"/>
                  <a:lumOff val="80000"/>
                </a:schemeClr>
              </a:solidFill>
            </a:endParaRPr>
          </a:p>
        </p:txBody>
      </p:sp>
      <p:sp>
        <p:nvSpPr>
          <p:cNvPr id="9" name="Прямоугольник с двумя скругленными соседними углами 8"/>
          <p:cNvSpPr/>
          <p:nvPr/>
        </p:nvSpPr>
        <p:spPr>
          <a:xfrm rot="16200000">
            <a:off x="121197" y="1543100"/>
            <a:ext cx="5301209" cy="3456385"/>
          </a:xfrm>
          <a:prstGeom prst="round2SameRect">
            <a:avLst>
              <a:gd name="adj1" fmla="val 0"/>
              <a:gd name="adj2" fmla="val 0"/>
            </a:avLst>
          </a:prstGeom>
          <a:solidFill>
            <a:schemeClr val="bg1">
              <a:lumMod val="85000"/>
              <a:alpha val="4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10" name="Прямоугольник с двумя скругленными соседними углами 9"/>
          <p:cNvSpPr/>
          <p:nvPr/>
        </p:nvSpPr>
        <p:spPr>
          <a:xfrm rot="16200000">
            <a:off x="262082" y="1467960"/>
            <a:ext cx="5301209" cy="3606663"/>
          </a:xfrm>
          <a:prstGeom prst="round2SameRect">
            <a:avLst>
              <a:gd name="adj1" fmla="val 0"/>
              <a:gd name="adj2" fmla="val 0"/>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11" name="Прямоугольник с двумя скругленными соседними углами 10"/>
          <p:cNvSpPr/>
          <p:nvPr/>
        </p:nvSpPr>
        <p:spPr>
          <a:xfrm rot="5400000" flipH="1">
            <a:off x="3968921" y="1439279"/>
            <a:ext cx="5320008" cy="3681801"/>
          </a:xfrm>
          <a:prstGeom prst="round2SameRect">
            <a:avLst>
              <a:gd name="adj1" fmla="val 0"/>
              <a:gd name="adj2" fmla="val 0"/>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12" name="Блок-схема: узел 11"/>
          <p:cNvSpPr/>
          <p:nvPr/>
        </p:nvSpPr>
        <p:spPr>
          <a:xfrm>
            <a:off x="4355976" y="980728"/>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Блок-схема: узел 12"/>
          <p:cNvSpPr/>
          <p:nvPr/>
        </p:nvSpPr>
        <p:spPr>
          <a:xfrm>
            <a:off x="4881756" y="980728"/>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Блок-схема: узел 13"/>
          <p:cNvSpPr/>
          <p:nvPr/>
        </p:nvSpPr>
        <p:spPr>
          <a:xfrm>
            <a:off x="4355976" y="198884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Блок-схема: узел 14"/>
          <p:cNvSpPr/>
          <p:nvPr/>
        </p:nvSpPr>
        <p:spPr>
          <a:xfrm>
            <a:off x="4860032" y="198884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Блок-схема: узел 15"/>
          <p:cNvSpPr/>
          <p:nvPr/>
        </p:nvSpPr>
        <p:spPr>
          <a:xfrm>
            <a:off x="4355976" y="306896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Блок-схема: узел 16"/>
          <p:cNvSpPr/>
          <p:nvPr/>
        </p:nvSpPr>
        <p:spPr>
          <a:xfrm>
            <a:off x="4881756" y="306896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Блок-схема: узел 17"/>
          <p:cNvSpPr/>
          <p:nvPr/>
        </p:nvSpPr>
        <p:spPr>
          <a:xfrm>
            <a:off x="4355976" y="4077072"/>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Блок-схема: узел 18"/>
          <p:cNvSpPr/>
          <p:nvPr/>
        </p:nvSpPr>
        <p:spPr>
          <a:xfrm>
            <a:off x="4860032" y="4077072"/>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Блок-схема: узел 19"/>
          <p:cNvSpPr/>
          <p:nvPr/>
        </p:nvSpPr>
        <p:spPr>
          <a:xfrm>
            <a:off x="4337688" y="5177824"/>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Блок-схема: узел 20"/>
          <p:cNvSpPr/>
          <p:nvPr/>
        </p:nvSpPr>
        <p:spPr>
          <a:xfrm>
            <a:off x="4863468" y="5177824"/>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Блок-схема: знак завершения 21"/>
          <p:cNvSpPr/>
          <p:nvPr/>
        </p:nvSpPr>
        <p:spPr>
          <a:xfrm>
            <a:off x="4496182" y="1052736"/>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Блок-схема: знак завершения 22"/>
          <p:cNvSpPr/>
          <p:nvPr/>
        </p:nvSpPr>
        <p:spPr>
          <a:xfrm>
            <a:off x="4496182" y="2101438"/>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Блок-схема: знак завершения 23"/>
          <p:cNvSpPr/>
          <p:nvPr/>
        </p:nvSpPr>
        <p:spPr>
          <a:xfrm>
            <a:off x="4496182" y="3150141"/>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Блок-схема: знак завершения 24"/>
          <p:cNvSpPr/>
          <p:nvPr/>
        </p:nvSpPr>
        <p:spPr>
          <a:xfrm>
            <a:off x="4496182" y="4198844"/>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Блок-схема: знак завершения 25"/>
          <p:cNvSpPr/>
          <p:nvPr/>
        </p:nvSpPr>
        <p:spPr>
          <a:xfrm>
            <a:off x="4496182" y="5247546"/>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7" name="Прямая соединительная линия 26"/>
          <p:cNvCxnSpPr/>
          <p:nvPr/>
        </p:nvCxnSpPr>
        <p:spPr>
          <a:xfrm>
            <a:off x="4283968" y="619922"/>
            <a:ext cx="0" cy="5329358"/>
          </a:xfrm>
          <a:prstGeom prst="line">
            <a:avLst/>
          </a:prstGeom>
          <a:ln>
            <a:solidFill>
              <a:srgbClr val="FF0000">
                <a:alpha val="23000"/>
              </a:srgb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5364088" y="693802"/>
            <a:ext cx="0" cy="5184576"/>
          </a:xfrm>
          <a:prstGeom prst="line">
            <a:avLst/>
          </a:prstGeom>
          <a:ln>
            <a:solidFill>
              <a:srgbClr val="FF0000">
                <a:alpha val="23000"/>
              </a:srgb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1259632" y="162880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1259632" y="191683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1259632" y="220486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1259632" y="249289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1259632" y="278092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1259632" y="306896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1259632" y="335699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1259632" y="364502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1259632" y="393305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1259632" y="422108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1259632" y="450912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1259632" y="479715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5436096" y="165110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5436096" y="191683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5436096" y="218256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5436096" y="244828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5436096" y="271401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5436096" y="297974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5436096" y="324547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5436096" y="351120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5436096" y="377692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5436096" y="404265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5436096" y="430838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a:off x="5436096" y="457411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a:off x="5436096" y="483984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8388424" y="1124744"/>
            <a:ext cx="432048" cy="584775"/>
          </a:xfrm>
          <a:prstGeom prst="rect">
            <a:avLst/>
          </a:prstGeom>
          <a:noFill/>
        </p:spPr>
        <p:txBody>
          <a:bodyPr wrap="square" rtlCol="0">
            <a:spAutoFit/>
          </a:bodyPr>
          <a:lstStyle/>
          <a:p>
            <a:r>
              <a:rPr lang="et-EE" sz="3200" b="1" dirty="0" smtClean="0">
                <a:solidFill>
                  <a:schemeClr val="accent2">
                    <a:lumMod val="75000"/>
                  </a:schemeClr>
                </a:solidFill>
              </a:rPr>
              <a:t>1</a:t>
            </a:r>
            <a:endParaRPr lang="ru-RU" sz="3200" b="1" dirty="0">
              <a:solidFill>
                <a:schemeClr val="accent2">
                  <a:lumMod val="75000"/>
                </a:schemeClr>
              </a:solidFill>
            </a:endParaRPr>
          </a:p>
        </p:txBody>
      </p:sp>
      <p:sp>
        <p:nvSpPr>
          <p:cNvPr id="81" name="Блок-схема: данные 80"/>
          <p:cNvSpPr/>
          <p:nvPr/>
        </p:nvSpPr>
        <p:spPr>
          <a:xfrm>
            <a:off x="5360392" y="1381760"/>
            <a:ext cx="2987040" cy="2987040"/>
          </a:xfrm>
          <a:prstGeom prst="flowChartInputOutput">
            <a:avLst/>
          </a:prstGeom>
          <a:blipFill dpi="0" rotWithShape="1">
            <a:blip r:embed="rId2" cstate="print">
              <a:alphaModFix amt="47000"/>
            </a:blip>
            <a:srcRect/>
            <a:stretch>
              <a:fillRect l="11000" r="-36000"/>
            </a:stretch>
          </a:blipFill>
          <a:ln>
            <a:solidFill>
              <a:schemeClr val="accent1">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3" name="TextBox 142"/>
          <p:cNvSpPr txBox="1"/>
          <p:nvPr/>
        </p:nvSpPr>
        <p:spPr>
          <a:xfrm>
            <a:off x="1259632" y="1988840"/>
            <a:ext cx="3062977" cy="1200329"/>
          </a:xfrm>
          <a:prstGeom prst="rect">
            <a:avLst/>
          </a:prstGeom>
          <a:noFill/>
        </p:spPr>
        <p:txBody>
          <a:bodyPr wrap="square" rtlCol="0">
            <a:spAutoFit/>
          </a:bodyPr>
          <a:lstStyle/>
          <a:p>
            <a:r>
              <a:rPr lang="en-US" sz="3600" b="1" dirty="0" smtClean="0">
                <a:solidFill>
                  <a:srgbClr val="002060"/>
                </a:solidFill>
                <a:latin typeface="Centaur" pitchFamily="18" charset="0"/>
              </a:rPr>
              <a:t>Instruction for nature tourists</a:t>
            </a:r>
            <a:endParaRPr lang="ru-RU" sz="3600" dirty="0">
              <a:solidFill>
                <a:srgbClr val="002060"/>
              </a:solidFill>
            </a:endParaRPr>
          </a:p>
        </p:txBody>
      </p:sp>
      <p:pic>
        <p:nvPicPr>
          <p:cNvPr id="150" name="Рисунок 149" descr="logosbeneficaireserasmusleft_en.jpg"/>
          <p:cNvPicPr>
            <a:picLocks noChangeAspect="1"/>
          </p:cNvPicPr>
          <p:nvPr/>
        </p:nvPicPr>
        <p:blipFill>
          <a:blip r:embed="rId3" cstate="print"/>
          <a:stretch>
            <a:fillRect/>
          </a:stretch>
        </p:blipFill>
        <p:spPr>
          <a:xfrm>
            <a:off x="5436096" y="4581128"/>
            <a:ext cx="2915816" cy="9734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971600" y="404664"/>
            <a:ext cx="7632848" cy="5760640"/>
          </a:xfrm>
          <a:prstGeom prst="roundRect">
            <a:avLst>
              <a:gd name="adj" fmla="val 61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двумя скругленными соседними углами 4"/>
          <p:cNvSpPr/>
          <p:nvPr/>
        </p:nvSpPr>
        <p:spPr>
          <a:xfrm>
            <a:off x="5364088" y="332656"/>
            <a:ext cx="864096" cy="432048"/>
          </a:xfrm>
          <a:prstGeom prst="round2Same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6" name="Прямоугольник с двумя скругленными соседними углами 5"/>
          <p:cNvSpPr/>
          <p:nvPr/>
        </p:nvSpPr>
        <p:spPr>
          <a:xfrm>
            <a:off x="7308304" y="341800"/>
            <a:ext cx="864096" cy="43204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с двумя скругленными соседними углами 6"/>
          <p:cNvSpPr/>
          <p:nvPr/>
        </p:nvSpPr>
        <p:spPr>
          <a:xfrm rot="5400000" flipH="1">
            <a:off x="4078504" y="1467960"/>
            <a:ext cx="5301209" cy="3606663"/>
          </a:xfrm>
          <a:prstGeom prst="round2SameRect">
            <a:avLst>
              <a:gd name="adj1" fmla="val 0"/>
              <a:gd name="adj2" fmla="val 0"/>
            </a:avLst>
          </a:prstGeom>
          <a:solidFill>
            <a:schemeClr val="bg1">
              <a:lumMod val="85000"/>
              <a:alpha val="4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solidFill>
                <a:schemeClr val="accent4">
                  <a:lumMod val="20000"/>
                  <a:lumOff val="80000"/>
                </a:schemeClr>
              </a:solidFill>
            </a:endParaRPr>
          </a:p>
        </p:txBody>
      </p:sp>
      <p:sp>
        <p:nvSpPr>
          <p:cNvPr id="8" name="Прямоугольник с двумя скругленными соседними углами 7"/>
          <p:cNvSpPr/>
          <p:nvPr/>
        </p:nvSpPr>
        <p:spPr>
          <a:xfrm rot="16200000">
            <a:off x="121197" y="1543100"/>
            <a:ext cx="5301209" cy="3456385"/>
          </a:xfrm>
          <a:prstGeom prst="round2SameRect">
            <a:avLst>
              <a:gd name="adj1" fmla="val 0"/>
              <a:gd name="adj2" fmla="val 0"/>
            </a:avLst>
          </a:prstGeom>
          <a:solidFill>
            <a:schemeClr val="bg1">
              <a:lumMod val="85000"/>
              <a:alpha val="4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9" name="Прямоугольник с двумя скругленными соседними углами 8"/>
          <p:cNvSpPr/>
          <p:nvPr/>
        </p:nvSpPr>
        <p:spPr>
          <a:xfrm rot="16200000">
            <a:off x="262082" y="1467960"/>
            <a:ext cx="5301209" cy="3606663"/>
          </a:xfrm>
          <a:prstGeom prst="round2SameRect">
            <a:avLst>
              <a:gd name="adj1" fmla="val 0"/>
              <a:gd name="adj2" fmla="val 0"/>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10" name="Прямоугольник с двумя скругленными соседними углами 9"/>
          <p:cNvSpPr/>
          <p:nvPr/>
        </p:nvSpPr>
        <p:spPr>
          <a:xfrm rot="5400000" flipH="1">
            <a:off x="3968921" y="1439279"/>
            <a:ext cx="5320008" cy="3681801"/>
          </a:xfrm>
          <a:prstGeom prst="round2SameRect">
            <a:avLst>
              <a:gd name="adj1" fmla="val 0"/>
              <a:gd name="adj2" fmla="val 0"/>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11" name="Блок-схема: узел 10"/>
          <p:cNvSpPr/>
          <p:nvPr/>
        </p:nvSpPr>
        <p:spPr>
          <a:xfrm>
            <a:off x="4355976" y="980728"/>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Блок-схема: узел 11"/>
          <p:cNvSpPr/>
          <p:nvPr/>
        </p:nvSpPr>
        <p:spPr>
          <a:xfrm>
            <a:off x="4881756" y="980728"/>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Блок-схема: узел 12"/>
          <p:cNvSpPr/>
          <p:nvPr/>
        </p:nvSpPr>
        <p:spPr>
          <a:xfrm>
            <a:off x="4355976" y="198884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Блок-схема: узел 13"/>
          <p:cNvSpPr/>
          <p:nvPr/>
        </p:nvSpPr>
        <p:spPr>
          <a:xfrm>
            <a:off x="4860032" y="198884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Блок-схема: узел 14"/>
          <p:cNvSpPr/>
          <p:nvPr/>
        </p:nvSpPr>
        <p:spPr>
          <a:xfrm>
            <a:off x="4355976" y="306896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Блок-схема: узел 15"/>
          <p:cNvSpPr/>
          <p:nvPr/>
        </p:nvSpPr>
        <p:spPr>
          <a:xfrm>
            <a:off x="4881756" y="306896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Блок-схема: узел 16"/>
          <p:cNvSpPr/>
          <p:nvPr/>
        </p:nvSpPr>
        <p:spPr>
          <a:xfrm>
            <a:off x="4355976" y="4077072"/>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Блок-схема: узел 17"/>
          <p:cNvSpPr/>
          <p:nvPr/>
        </p:nvSpPr>
        <p:spPr>
          <a:xfrm>
            <a:off x="4860032" y="4077072"/>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Блок-схема: узел 18"/>
          <p:cNvSpPr/>
          <p:nvPr/>
        </p:nvSpPr>
        <p:spPr>
          <a:xfrm>
            <a:off x="4337688" y="5177824"/>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Блок-схема: узел 19"/>
          <p:cNvSpPr/>
          <p:nvPr/>
        </p:nvSpPr>
        <p:spPr>
          <a:xfrm>
            <a:off x="4863468" y="5177824"/>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Блок-схема: знак завершения 20"/>
          <p:cNvSpPr/>
          <p:nvPr/>
        </p:nvSpPr>
        <p:spPr>
          <a:xfrm>
            <a:off x="4496182" y="1052736"/>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Блок-схема: знак завершения 21"/>
          <p:cNvSpPr/>
          <p:nvPr/>
        </p:nvSpPr>
        <p:spPr>
          <a:xfrm>
            <a:off x="4496182" y="2101438"/>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Блок-схема: знак завершения 22"/>
          <p:cNvSpPr/>
          <p:nvPr/>
        </p:nvSpPr>
        <p:spPr>
          <a:xfrm>
            <a:off x="4496182" y="3150141"/>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Блок-схема: знак завершения 23"/>
          <p:cNvSpPr/>
          <p:nvPr/>
        </p:nvSpPr>
        <p:spPr>
          <a:xfrm>
            <a:off x="4496182" y="4198844"/>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Блок-схема: знак завершения 24"/>
          <p:cNvSpPr/>
          <p:nvPr/>
        </p:nvSpPr>
        <p:spPr>
          <a:xfrm>
            <a:off x="4496182" y="5247546"/>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6" name="Прямая соединительная линия 25"/>
          <p:cNvCxnSpPr/>
          <p:nvPr/>
        </p:nvCxnSpPr>
        <p:spPr>
          <a:xfrm>
            <a:off x="4283968" y="619922"/>
            <a:ext cx="0" cy="5329358"/>
          </a:xfrm>
          <a:prstGeom prst="line">
            <a:avLst/>
          </a:prstGeom>
          <a:ln>
            <a:solidFill>
              <a:srgbClr val="FF0000">
                <a:alpha val="23000"/>
              </a:srgb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5364088" y="693802"/>
            <a:ext cx="0" cy="5184576"/>
          </a:xfrm>
          <a:prstGeom prst="line">
            <a:avLst/>
          </a:prstGeom>
          <a:ln>
            <a:solidFill>
              <a:srgbClr val="FF0000">
                <a:alpha val="23000"/>
              </a:srgb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1259632" y="162880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1259632" y="191683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1259632" y="220486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1259632" y="249289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1259632" y="278092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1259632" y="306896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1259632" y="335699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1259632" y="364502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1259632" y="393305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1259632" y="422108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1259632" y="450912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1259632" y="479715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5436096" y="165110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5436096" y="191683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5436096" y="218256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5436096" y="244828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5436096" y="271401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5436096" y="297974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5436096" y="324547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5436096" y="351120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5436096" y="377692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5436096" y="404265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5436096" y="430838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5436096" y="457411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a:off x="5436096" y="483984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grpSp>
        <p:nvGrpSpPr>
          <p:cNvPr id="53" name="Группа 52"/>
          <p:cNvGrpSpPr/>
          <p:nvPr/>
        </p:nvGrpSpPr>
        <p:grpSpPr>
          <a:xfrm>
            <a:off x="3563888" y="1772816"/>
            <a:ext cx="152400" cy="144016"/>
            <a:chOff x="3563888" y="1772816"/>
            <a:chExt cx="152400" cy="144016"/>
          </a:xfrm>
        </p:grpSpPr>
        <p:cxnSp>
          <p:nvCxnSpPr>
            <p:cNvPr id="54" name="Прямая соединительная линия 53"/>
            <p:cNvCxnSpPr/>
            <p:nvPr/>
          </p:nvCxnSpPr>
          <p:spPr>
            <a:xfrm>
              <a:off x="3563888" y="1844824"/>
              <a:ext cx="72008" cy="72008"/>
            </a:xfrm>
            <a:prstGeom prst="line">
              <a:avLst/>
            </a:prstGeom>
          </p:spPr>
          <p:style>
            <a:lnRef idx="2">
              <a:schemeClr val="accent4"/>
            </a:lnRef>
            <a:fillRef idx="0">
              <a:schemeClr val="accent4"/>
            </a:fillRef>
            <a:effectRef idx="1">
              <a:schemeClr val="accent4"/>
            </a:effectRef>
            <a:fontRef idx="minor">
              <a:schemeClr val="tx1"/>
            </a:fontRef>
          </p:style>
        </p:cxnSp>
        <p:cxnSp>
          <p:nvCxnSpPr>
            <p:cNvPr id="55" name="Прямая соединительная линия 54"/>
            <p:cNvCxnSpPr/>
            <p:nvPr/>
          </p:nvCxnSpPr>
          <p:spPr>
            <a:xfrm flipH="1">
              <a:off x="3635896" y="1772816"/>
              <a:ext cx="80392" cy="135632"/>
            </a:xfrm>
            <a:prstGeom prst="line">
              <a:avLst/>
            </a:prstGeom>
          </p:spPr>
          <p:style>
            <a:lnRef idx="2">
              <a:schemeClr val="accent4"/>
            </a:lnRef>
            <a:fillRef idx="0">
              <a:schemeClr val="accent4"/>
            </a:fillRef>
            <a:effectRef idx="1">
              <a:schemeClr val="accent4"/>
            </a:effectRef>
            <a:fontRef idx="minor">
              <a:schemeClr val="tx1"/>
            </a:fontRef>
          </p:style>
        </p:cxnSp>
      </p:grpSp>
      <p:grpSp>
        <p:nvGrpSpPr>
          <p:cNvPr id="56" name="Группа 55"/>
          <p:cNvGrpSpPr/>
          <p:nvPr/>
        </p:nvGrpSpPr>
        <p:grpSpPr>
          <a:xfrm>
            <a:off x="3856496" y="4040528"/>
            <a:ext cx="152400" cy="144016"/>
            <a:chOff x="3563888" y="1772816"/>
            <a:chExt cx="152400" cy="144016"/>
          </a:xfrm>
        </p:grpSpPr>
        <p:cxnSp>
          <p:nvCxnSpPr>
            <p:cNvPr id="57" name="Прямая соединительная линия 56"/>
            <p:cNvCxnSpPr/>
            <p:nvPr/>
          </p:nvCxnSpPr>
          <p:spPr>
            <a:xfrm>
              <a:off x="3563888" y="1844824"/>
              <a:ext cx="72008" cy="72008"/>
            </a:xfrm>
            <a:prstGeom prst="line">
              <a:avLst/>
            </a:prstGeom>
          </p:spPr>
          <p:style>
            <a:lnRef idx="3">
              <a:schemeClr val="accent6"/>
            </a:lnRef>
            <a:fillRef idx="0">
              <a:schemeClr val="accent6"/>
            </a:fillRef>
            <a:effectRef idx="2">
              <a:schemeClr val="accent6"/>
            </a:effectRef>
            <a:fontRef idx="minor">
              <a:schemeClr val="tx1"/>
            </a:fontRef>
          </p:style>
        </p:cxnSp>
        <p:cxnSp>
          <p:nvCxnSpPr>
            <p:cNvPr id="58" name="Прямая соединительная линия 57"/>
            <p:cNvCxnSpPr/>
            <p:nvPr/>
          </p:nvCxnSpPr>
          <p:spPr>
            <a:xfrm flipH="1">
              <a:off x="3635896" y="1772816"/>
              <a:ext cx="80392" cy="135632"/>
            </a:xfrm>
            <a:prstGeom prst="line">
              <a:avLst/>
            </a:prstGeom>
          </p:spPr>
          <p:style>
            <a:lnRef idx="3">
              <a:schemeClr val="accent6"/>
            </a:lnRef>
            <a:fillRef idx="0">
              <a:schemeClr val="accent6"/>
            </a:fillRef>
            <a:effectRef idx="2">
              <a:schemeClr val="accent6"/>
            </a:effectRef>
            <a:fontRef idx="minor">
              <a:schemeClr val="tx1"/>
            </a:fontRef>
          </p:style>
        </p:cxnSp>
      </p:grpSp>
      <p:sp>
        <p:nvSpPr>
          <p:cNvPr id="71" name="Прямоугольник с двумя скругленными соседними углами 70"/>
          <p:cNvSpPr/>
          <p:nvPr/>
        </p:nvSpPr>
        <p:spPr>
          <a:xfrm>
            <a:off x="6305880" y="332656"/>
            <a:ext cx="864096" cy="432048"/>
          </a:xfrm>
          <a:prstGeom prst="round2Same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72" name="TextBox 71"/>
          <p:cNvSpPr txBox="1"/>
          <p:nvPr/>
        </p:nvSpPr>
        <p:spPr>
          <a:xfrm>
            <a:off x="1259632" y="1340768"/>
            <a:ext cx="2736304" cy="1754326"/>
          </a:xfrm>
          <a:prstGeom prst="rect">
            <a:avLst/>
          </a:prstGeom>
          <a:noFill/>
        </p:spPr>
        <p:txBody>
          <a:bodyPr wrap="square" rtlCol="0">
            <a:spAutoFit/>
          </a:bodyPr>
          <a:lstStyle/>
          <a:p>
            <a:pPr lvl="0"/>
            <a:r>
              <a:rPr lang="en-US" b="1" dirty="0" smtClean="0">
                <a:solidFill>
                  <a:srgbClr val="CC3399"/>
                </a:solidFill>
                <a:latin typeface="Bradley Hand ITC" pitchFamily="66" charset="0"/>
              </a:rPr>
              <a:t>Use provided firewood or fallen branches for making fire. Also combustible organic waste can be burnt in the fire</a:t>
            </a:r>
            <a:r>
              <a:rPr lang="en-US" b="1" dirty="0" smtClean="0">
                <a:solidFill>
                  <a:srgbClr val="CC3399"/>
                </a:solidFill>
              </a:rPr>
              <a:t>.</a:t>
            </a:r>
            <a:endParaRPr lang="ru-RU" b="1" dirty="0" smtClean="0">
              <a:solidFill>
                <a:srgbClr val="CC3399"/>
              </a:solidFill>
            </a:endParaRPr>
          </a:p>
          <a:p>
            <a:endParaRPr lang="ru-RU" dirty="0"/>
          </a:p>
        </p:txBody>
      </p:sp>
      <p:sp>
        <p:nvSpPr>
          <p:cNvPr id="73" name="TextBox 72"/>
          <p:cNvSpPr txBox="1"/>
          <p:nvPr/>
        </p:nvSpPr>
        <p:spPr>
          <a:xfrm>
            <a:off x="1331640" y="2780928"/>
            <a:ext cx="2376264" cy="369332"/>
          </a:xfrm>
          <a:prstGeom prst="rect">
            <a:avLst/>
          </a:prstGeom>
          <a:noFill/>
        </p:spPr>
        <p:txBody>
          <a:bodyPr wrap="square" rtlCol="0">
            <a:spAutoFit/>
          </a:bodyPr>
          <a:lstStyle/>
          <a:p>
            <a:r>
              <a:rPr lang="en-US" b="1" dirty="0" smtClean="0">
                <a:solidFill>
                  <a:srgbClr val="00B050"/>
                </a:solidFill>
                <a:latin typeface="Bradley Hand ITC" pitchFamily="66" charset="0"/>
              </a:rPr>
              <a:t>Clean up your trash</a:t>
            </a:r>
            <a:endParaRPr lang="ru-RU" b="1" dirty="0">
              <a:solidFill>
                <a:srgbClr val="00B050"/>
              </a:solidFill>
            </a:endParaRPr>
          </a:p>
        </p:txBody>
      </p:sp>
      <p:grpSp>
        <p:nvGrpSpPr>
          <p:cNvPr id="74" name="Группа 73"/>
          <p:cNvGrpSpPr/>
          <p:nvPr/>
        </p:nvGrpSpPr>
        <p:grpSpPr>
          <a:xfrm>
            <a:off x="3655328" y="2897528"/>
            <a:ext cx="152400" cy="144016"/>
            <a:chOff x="3563888" y="1772816"/>
            <a:chExt cx="152400" cy="144016"/>
          </a:xfrm>
        </p:grpSpPr>
        <p:cxnSp>
          <p:nvCxnSpPr>
            <p:cNvPr id="75" name="Прямая соединительная линия 74"/>
            <p:cNvCxnSpPr/>
            <p:nvPr/>
          </p:nvCxnSpPr>
          <p:spPr>
            <a:xfrm>
              <a:off x="3563888" y="1844824"/>
              <a:ext cx="72008" cy="72008"/>
            </a:xfrm>
            <a:prstGeom prst="line">
              <a:avLst/>
            </a:prstGeom>
          </p:spPr>
          <p:style>
            <a:lnRef idx="3">
              <a:schemeClr val="accent6"/>
            </a:lnRef>
            <a:fillRef idx="0">
              <a:schemeClr val="accent6"/>
            </a:fillRef>
            <a:effectRef idx="2">
              <a:schemeClr val="accent6"/>
            </a:effectRef>
            <a:fontRef idx="minor">
              <a:schemeClr val="tx1"/>
            </a:fontRef>
          </p:style>
        </p:cxnSp>
        <p:cxnSp>
          <p:nvCxnSpPr>
            <p:cNvPr id="76" name="Прямая соединительная линия 75"/>
            <p:cNvCxnSpPr/>
            <p:nvPr/>
          </p:nvCxnSpPr>
          <p:spPr>
            <a:xfrm flipH="1">
              <a:off x="3635896" y="1772816"/>
              <a:ext cx="80392" cy="135632"/>
            </a:xfrm>
            <a:prstGeom prst="line">
              <a:avLst/>
            </a:prstGeom>
          </p:spPr>
          <p:style>
            <a:lnRef idx="3">
              <a:schemeClr val="accent6"/>
            </a:lnRef>
            <a:fillRef idx="0">
              <a:schemeClr val="accent6"/>
            </a:fillRef>
            <a:effectRef idx="2">
              <a:schemeClr val="accent6"/>
            </a:effectRef>
            <a:fontRef idx="minor">
              <a:schemeClr val="tx1"/>
            </a:fontRef>
          </p:style>
        </p:cxnSp>
      </p:grpSp>
      <p:sp>
        <p:nvSpPr>
          <p:cNvPr id="77" name="TextBox 76"/>
          <p:cNvSpPr txBox="1"/>
          <p:nvPr/>
        </p:nvSpPr>
        <p:spPr>
          <a:xfrm>
            <a:off x="1331640" y="3140968"/>
            <a:ext cx="2664296" cy="2862322"/>
          </a:xfrm>
          <a:prstGeom prst="rect">
            <a:avLst/>
          </a:prstGeom>
          <a:noFill/>
        </p:spPr>
        <p:txBody>
          <a:bodyPr wrap="square" rtlCol="0">
            <a:spAutoFit/>
          </a:bodyPr>
          <a:lstStyle/>
          <a:p>
            <a:pPr lvl="0"/>
            <a:r>
              <a:rPr lang="en-US" b="1" dirty="0" smtClean="0">
                <a:solidFill>
                  <a:srgbClr val="002060"/>
                </a:solidFill>
                <a:latin typeface="Bradley Hand ITC" pitchFamily="66" charset="0"/>
              </a:rPr>
              <a:t>All that you can carry into the forest, you can also carry out. This way waste management will cause less impact on the environment, makes less noise and leaves less trace than using waste removal machinery.</a:t>
            </a:r>
            <a:endParaRPr lang="ru-RU" b="1" dirty="0" smtClean="0">
              <a:solidFill>
                <a:srgbClr val="002060"/>
              </a:solidFill>
            </a:endParaRP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971600" y="404664"/>
            <a:ext cx="7632848" cy="5760640"/>
          </a:xfrm>
          <a:prstGeom prst="roundRect">
            <a:avLst>
              <a:gd name="adj" fmla="val 61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двумя скругленными соседними углами 4"/>
          <p:cNvSpPr/>
          <p:nvPr/>
        </p:nvSpPr>
        <p:spPr>
          <a:xfrm>
            <a:off x="5364088" y="332656"/>
            <a:ext cx="864096" cy="432048"/>
          </a:xfrm>
          <a:prstGeom prst="round2Same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6" name="Прямоугольник с двумя скругленными соседними углами 5"/>
          <p:cNvSpPr/>
          <p:nvPr/>
        </p:nvSpPr>
        <p:spPr>
          <a:xfrm>
            <a:off x="7308304" y="341800"/>
            <a:ext cx="864096" cy="43204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с двумя скругленными соседними углами 6"/>
          <p:cNvSpPr/>
          <p:nvPr/>
        </p:nvSpPr>
        <p:spPr>
          <a:xfrm rot="5400000" flipH="1">
            <a:off x="4078504" y="1467960"/>
            <a:ext cx="5301209" cy="3606663"/>
          </a:xfrm>
          <a:prstGeom prst="round2SameRect">
            <a:avLst>
              <a:gd name="adj1" fmla="val 0"/>
              <a:gd name="adj2" fmla="val 0"/>
            </a:avLst>
          </a:prstGeom>
          <a:solidFill>
            <a:schemeClr val="bg1">
              <a:lumMod val="85000"/>
              <a:alpha val="4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solidFill>
                <a:schemeClr val="accent4">
                  <a:lumMod val="20000"/>
                  <a:lumOff val="80000"/>
                </a:schemeClr>
              </a:solidFill>
            </a:endParaRPr>
          </a:p>
        </p:txBody>
      </p:sp>
      <p:sp>
        <p:nvSpPr>
          <p:cNvPr id="8" name="Прямоугольник с двумя скругленными соседними углами 7"/>
          <p:cNvSpPr/>
          <p:nvPr/>
        </p:nvSpPr>
        <p:spPr>
          <a:xfrm rot="16200000">
            <a:off x="121197" y="1543100"/>
            <a:ext cx="5301209" cy="3456385"/>
          </a:xfrm>
          <a:prstGeom prst="round2SameRect">
            <a:avLst>
              <a:gd name="adj1" fmla="val 0"/>
              <a:gd name="adj2" fmla="val 0"/>
            </a:avLst>
          </a:prstGeom>
          <a:solidFill>
            <a:schemeClr val="bg1">
              <a:lumMod val="85000"/>
              <a:alpha val="4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9" name="Прямоугольник с двумя скругленными соседними углами 8"/>
          <p:cNvSpPr/>
          <p:nvPr/>
        </p:nvSpPr>
        <p:spPr>
          <a:xfrm rot="16200000">
            <a:off x="262082" y="1467960"/>
            <a:ext cx="5301209" cy="3606663"/>
          </a:xfrm>
          <a:prstGeom prst="round2SameRect">
            <a:avLst>
              <a:gd name="adj1" fmla="val 0"/>
              <a:gd name="adj2" fmla="val 0"/>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10" name="Прямоугольник с двумя скругленными соседними углами 9"/>
          <p:cNvSpPr/>
          <p:nvPr/>
        </p:nvSpPr>
        <p:spPr>
          <a:xfrm rot="5400000" flipH="1">
            <a:off x="3968921" y="1439279"/>
            <a:ext cx="5320008" cy="3681801"/>
          </a:xfrm>
          <a:prstGeom prst="round2SameRect">
            <a:avLst>
              <a:gd name="adj1" fmla="val 0"/>
              <a:gd name="adj2" fmla="val 0"/>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11" name="Блок-схема: узел 10"/>
          <p:cNvSpPr/>
          <p:nvPr/>
        </p:nvSpPr>
        <p:spPr>
          <a:xfrm>
            <a:off x="4355976" y="980728"/>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Блок-схема: узел 11"/>
          <p:cNvSpPr/>
          <p:nvPr/>
        </p:nvSpPr>
        <p:spPr>
          <a:xfrm>
            <a:off x="4881756" y="980728"/>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Блок-схема: узел 12"/>
          <p:cNvSpPr/>
          <p:nvPr/>
        </p:nvSpPr>
        <p:spPr>
          <a:xfrm>
            <a:off x="4355976" y="198884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Блок-схема: узел 13"/>
          <p:cNvSpPr/>
          <p:nvPr/>
        </p:nvSpPr>
        <p:spPr>
          <a:xfrm>
            <a:off x="4860032" y="198884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Блок-схема: узел 14"/>
          <p:cNvSpPr/>
          <p:nvPr/>
        </p:nvSpPr>
        <p:spPr>
          <a:xfrm>
            <a:off x="4355976" y="306896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Блок-схема: узел 15"/>
          <p:cNvSpPr/>
          <p:nvPr/>
        </p:nvSpPr>
        <p:spPr>
          <a:xfrm>
            <a:off x="4881756" y="306896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Блок-схема: узел 16"/>
          <p:cNvSpPr/>
          <p:nvPr/>
        </p:nvSpPr>
        <p:spPr>
          <a:xfrm>
            <a:off x="4355976" y="4077072"/>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Блок-схема: узел 17"/>
          <p:cNvSpPr/>
          <p:nvPr/>
        </p:nvSpPr>
        <p:spPr>
          <a:xfrm>
            <a:off x="4860032" y="4077072"/>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Блок-схема: узел 18"/>
          <p:cNvSpPr/>
          <p:nvPr/>
        </p:nvSpPr>
        <p:spPr>
          <a:xfrm>
            <a:off x="4337688" y="5177824"/>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Блок-схема: узел 19"/>
          <p:cNvSpPr/>
          <p:nvPr/>
        </p:nvSpPr>
        <p:spPr>
          <a:xfrm>
            <a:off x="4863468" y="5177824"/>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Блок-схема: знак завершения 20"/>
          <p:cNvSpPr/>
          <p:nvPr/>
        </p:nvSpPr>
        <p:spPr>
          <a:xfrm>
            <a:off x="4496182" y="1052736"/>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Блок-схема: знак завершения 21"/>
          <p:cNvSpPr/>
          <p:nvPr/>
        </p:nvSpPr>
        <p:spPr>
          <a:xfrm>
            <a:off x="4496182" y="2101438"/>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Блок-схема: знак завершения 22"/>
          <p:cNvSpPr/>
          <p:nvPr/>
        </p:nvSpPr>
        <p:spPr>
          <a:xfrm>
            <a:off x="4496182" y="3150141"/>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Блок-схема: знак завершения 23"/>
          <p:cNvSpPr/>
          <p:nvPr/>
        </p:nvSpPr>
        <p:spPr>
          <a:xfrm>
            <a:off x="4496182" y="4198844"/>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Блок-схема: знак завершения 24"/>
          <p:cNvSpPr/>
          <p:nvPr/>
        </p:nvSpPr>
        <p:spPr>
          <a:xfrm>
            <a:off x="4496182" y="5247546"/>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6" name="Прямая соединительная линия 25"/>
          <p:cNvCxnSpPr/>
          <p:nvPr/>
        </p:nvCxnSpPr>
        <p:spPr>
          <a:xfrm>
            <a:off x="4283968" y="619922"/>
            <a:ext cx="0" cy="5329358"/>
          </a:xfrm>
          <a:prstGeom prst="line">
            <a:avLst/>
          </a:prstGeom>
          <a:ln>
            <a:solidFill>
              <a:srgbClr val="FF0000">
                <a:alpha val="23000"/>
              </a:srgb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5364088" y="693802"/>
            <a:ext cx="0" cy="5184576"/>
          </a:xfrm>
          <a:prstGeom prst="line">
            <a:avLst/>
          </a:prstGeom>
          <a:ln>
            <a:solidFill>
              <a:srgbClr val="FF0000">
                <a:alpha val="23000"/>
              </a:srgb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1259632" y="162880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1259632" y="191683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1259632" y="220486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1259632" y="249289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1259632" y="278092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1259632" y="306896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1259632" y="335699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1259632" y="364502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1259632" y="393305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1259632" y="422108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1259632" y="450912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1259632" y="479715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5436096" y="165110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5436096" y="191683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5436096" y="218256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5436096" y="244828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5436096" y="271401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5436096" y="297974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5436096" y="324547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5436096" y="351120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5436096" y="377692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5436096" y="404265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5436096" y="430838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5436096" y="457411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a:off x="5436096" y="483984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grpSp>
        <p:nvGrpSpPr>
          <p:cNvPr id="53" name="Группа 52"/>
          <p:cNvGrpSpPr/>
          <p:nvPr/>
        </p:nvGrpSpPr>
        <p:grpSpPr>
          <a:xfrm>
            <a:off x="3563888" y="1772816"/>
            <a:ext cx="152400" cy="144016"/>
            <a:chOff x="3563888" y="1772816"/>
            <a:chExt cx="152400" cy="144016"/>
          </a:xfrm>
        </p:grpSpPr>
        <p:cxnSp>
          <p:nvCxnSpPr>
            <p:cNvPr id="54" name="Прямая соединительная линия 53"/>
            <p:cNvCxnSpPr/>
            <p:nvPr/>
          </p:nvCxnSpPr>
          <p:spPr>
            <a:xfrm>
              <a:off x="3563888" y="1844824"/>
              <a:ext cx="72008" cy="72008"/>
            </a:xfrm>
            <a:prstGeom prst="line">
              <a:avLst/>
            </a:prstGeom>
          </p:spPr>
          <p:style>
            <a:lnRef idx="2">
              <a:schemeClr val="accent4"/>
            </a:lnRef>
            <a:fillRef idx="0">
              <a:schemeClr val="accent4"/>
            </a:fillRef>
            <a:effectRef idx="1">
              <a:schemeClr val="accent4"/>
            </a:effectRef>
            <a:fontRef idx="minor">
              <a:schemeClr val="tx1"/>
            </a:fontRef>
          </p:style>
        </p:cxnSp>
        <p:cxnSp>
          <p:nvCxnSpPr>
            <p:cNvPr id="55" name="Прямая соединительная линия 54"/>
            <p:cNvCxnSpPr/>
            <p:nvPr/>
          </p:nvCxnSpPr>
          <p:spPr>
            <a:xfrm flipH="1">
              <a:off x="3635896" y="1772816"/>
              <a:ext cx="80392" cy="135632"/>
            </a:xfrm>
            <a:prstGeom prst="line">
              <a:avLst/>
            </a:prstGeom>
          </p:spPr>
          <p:style>
            <a:lnRef idx="2">
              <a:schemeClr val="accent4"/>
            </a:lnRef>
            <a:fillRef idx="0">
              <a:schemeClr val="accent4"/>
            </a:fillRef>
            <a:effectRef idx="1">
              <a:schemeClr val="accent4"/>
            </a:effectRef>
            <a:fontRef idx="minor">
              <a:schemeClr val="tx1"/>
            </a:fontRef>
          </p:style>
        </p:cxnSp>
      </p:grpSp>
      <p:grpSp>
        <p:nvGrpSpPr>
          <p:cNvPr id="56" name="Группа 55"/>
          <p:cNvGrpSpPr/>
          <p:nvPr/>
        </p:nvGrpSpPr>
        <p:grpSpPr>
          <a:xfrm>
            <a:off x="3856496" y="4040528"/>
            <a:ext cx="152400" cy="144016"/>
            <a:chOff x="3563888" y="1772816"/>
            <a:chExt cx="152400" cy="144016"/>
          </a:xfrm>
        </p:grpSpPr>
        <p:cxnSp>
          <p:nvCxnSpPr>
            <p:cNvPr id="57" name="Прямая соединительная линия 56"/>
            <p:cNvCxnSpPr/>
            <p:nvPr/>
          </p:nvCxnSpPr>
          <p:spPr>
            <a:xfrm>
              <a:off x="3563888" y="1844824"/>
              <a:ext cx="72008" cy="72008"/>
            </a:xfrm>
            <a:prstGeom prst="line">
              <a:avLst/>
            </a:prstGeom>
          </p:spPr>
          <p:style>
            <a:lnRef idx="3">
              <a:schemeClr val="accent6"/>
            </a:lnRef>
            <a:fillRef idx="0">
              <a:schemeClr val="accent6"/>
            </a:fillRef>
            <a:effectRef idx="2">
              <a:schemeClr val="accent6"/>
            </a:effectRef>
            <a:fontRef idx="minor">
              <a:schemeClr val="tx1"/>
            </a:fontRef>
          </p:style>
        </p:cxnSp>
        <p:cxnSp>
          <p:nvCxnSpPr>
            <p:cNvPr id="58" name="Прямая соединительная линия 57"/>
            <p:cNvCxnSpPr/>
            <p:nvPr/>
          </p:nvCxnSpPr>
          <p:spPr>
            <a:xfrm flipH="1">
              <a:off x="3635896" y="1772816"/>
              <a:ext cx="80392" cy="135632"/>
            </a:xfrm>
            <a:prstGeom prst="line">
              <a:avLst/>
            </a:prstGeom>
          </p:spPr>
          <p:style>
            <a:lnRef idx="3">
              <a:schemeClr val="accent6"/>
            </a:lnRef>
            <a:fillRef idx="0">
              <a:schemeClr val="accent6"/>
            </a:fillRef>
            <a:effectRef idx="2">
              <a:schemeClr val="accent6"/>
            </a:effectRef>
            <a:fontRef idx="minor">
              <a:schemeClr val="tx1"/>
            </a:fontRef>
          </p:style>
        </p:cxnSp>
      </p:grpSp>
      <p:grpSp>
        <p:nvGrpSpPr>
          <p:cNvPr id="60" name="Группа 59"/>
          <p:cNvGrpSpPr/>
          <p:nvPr/>
        </p:nvGrpSpPr>
        <p:grpSpPr>
          <a:xfrm>
            <a:off x="7956376" y="1988840"/>
            <a:ext cx="152400" cy="144016"/>
            <a:chOff x="3563888" y="1772816"/>
            <a:chExt cx="152400" cy="144016"/>
          </a:xfrm>
        </p:grpSpPr>
        <p:cxnSp>
          <p:nvCxnSpPr>
            <p:cNvPr id="61" name="Прямая соединительная линия 60"/>
            <p:cNvCxnSpPr/>
            <p:nvPr/>
          </p:nvCxnSpPr>
          <p:spPr>
            <a:xfrm>
              <a:off x="3563888" y="1844824"/>
              <a:ext cx="72008" cy="72008"/>
            </a:xfrm>
            <a:prstGeom prst="line">
              <a:avLst/>
            </a:prstGeom>
          </p:spPr>
          <p:style>
            <a:lnRef idx="2">
              <a:schemeClr val="accent2"/>
            </a:lnRef>
            <a:fillRef idx="0">
              <a:schemeClr val="accent2"/>
            </a:fillRef>
            <a:effectRef idx="1">
              <a:schemeClr val="accent2"/>
            </a:effectRef>
            <a:fontRef idx="minor">
              <a:schemeClr val="tx1"/>
            </a:fontRef>
          </p:style>
        </p:cxnSp>
        <p:cxnSp>
          <p:nvCxnSpPr>
            <p:cNvPr id="62" name="Прямая соединительная линия 61"/>
            <p:cNvCxnSpPr/>
            <p:nvPr/>
          </p:nvCxnSpPr>
          <p:spPr>
            <a:xfrm flipH="1">
              <a:off x="3635896" y="1772816"/>
              <a:ext cx="80392" cy="135632"/>
            </a:xfrm>
            <a:prstGeom prst="line">
              <a:avLst/>
            </a:prstGeom>
          </p:spPr>
          <p:style>
            <a:lnRef idx="2">
              <a:schemeClr val="accent2"/>
            </a:lnRef>
            <a:fillRef idx="0">
              <a:schemeClr val="accent2"/>
            </a:fillRef>
            <a:effectRef idx="1">
              <a:schemeClr val="accent2"/>
            </a:effectRef>
            <a:fontRef idx="minor">
              <a:schemeClr val="tx1"/>
            </a:fontRef>
          </p:style>
        </p:cxnSp>
      </p:grpSp>
      <p:sp>
        <p:nvSpPr>
          <p:cNvPr id="71" name="Прямоугольник с двумя скругленными соседними углами 70"/>
          <p:cNvSpPr/>
          <p:nvPr/>
        </p:nvSpPr>
        <p:spPr>
          <a:xfrm>
            <a:off x="6305880" y="332656"/>
            <a:ext cx="864096" cy="432048"/>
          </a:xfrm>
          <a:prstGeom prst="round2Same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72" name="TextBox 71"/>
          <p:cNvSpPr txBox="1"/>
          <p:nvPr/>
        </p:nvSpPr>
        <p:spPr>
          <a:xfrm>
            <a:off x="1259632" y="1340768"/>
            <a:ext cx="2736304" cy="1754326"/>
          </a:xfrm>
          <a:prstGeom prst="rect">
            <a:avLst/>
          </a:prstGeom>
          <a:noFill/>
        </p:spPr>
        <p:txBody>
          <a:bodyPr wrap="square" rtlCol="0">
            <a:spAutoFit/>
          </a:bodyPr>
          <a:lstStyle/>
          <a:p>
            <a:pPr lvl="0"/>
            <a:r>
              <a:rPr lang="en-US" b="1" dirty="0" smtClean="0">
                <a:solidFill>
                  <a:srgbClr val="CC3399"/>
                </a:solidFill>
                <a:latin typeface="Bradley Hand ITC" pitchFamily="66" charset="0"/>
              </a:rPr>
              <a:t>Use provided firewood or fallen branches for making fire. Also combustible organic waste can be burnt in the fire</a:t>
            </a:r>
            <a:r>
              <a:rPr lang="en-US" b="1" dirty="0" smtClean="0">
                <a:solidFill>
                  <a:srgbClr val="CC3399"/>
                </a:solidFill>
              </a:rPr>
              <a:t>.</a:t>
            </a:r>
            <a:endParaRPr lang="ru-RU" b="1" dirty="0" smtClean="0">
              <a:solidFill>
                <a:srgbClr val="CC3399"/>
              </a:solidFill>
            </a:endParaRPr>
          </a:p>
          <a:p>
            <a:endParaRPr lang="ru-RU" dirty="0"/>
          </a:p>
        </p:txBody>
      </p:sp>
      <p:sp>
        <p:nvSpPr>
          <p:cNvPr id="73" name="TextBox 72"/>
          <p:cNvSpPr txBox="1"/>
          <p:nvPr/>
        </p:nvSpPr>
        <p:spPr>
          <a:xfrm>
            <a:off x="1331640" y="2780928"/>
            <a:ext cx="2376264" cy="369332"/>
          </a:xfrm>
          <a:prstGeom prst="rect">
            <a:avLst/>
          </a:prstGeom>
          <a:noFill/>
        </p:spPr>
        <p:txBody>
          <a:bodyPr wrap="square" rtlCol="0">
            <a:spAutoFit/>
          </a:bodyPr>
          <a:lstStyle/>
          <a:p>
            <a:r>
              <a:rPr lang="en-US" b="1" dirty="0" smtClean="0">
                <a:solidFill>
                  <a:srgbClr val="00B050"/>
                </a:solidFill>
                <a:latin typeface="Bradley Hand ITC" pitchFamily="66" charset="0"/>
              </a:rPr>
              <a:t>Clean up your trash</a:t>
            </a:r>
            <a:endParaRPr lang="ru-RU" b="1" dirty="0">
              <a:solidFill>
                <a:srgbClr val="00B050"/>
              </a:solidFill>
            </a:endParaRPr>
          </a:p>
        </p:txBody>
      </p:sp>
      <p:grpSp>
        <p:nvGrpSpPr>
          <p:cNvPr id="74" name="Группа 73"/>
          <p:cNvGrpSpPr/>
          <p:nvPr/>
        </p:nvGrpSpPr>
        <p:grpSpPr>
          <a:xfrm>
            <a:off x="3655328" y="2897528"/>
            <a:ext cx="152400" cy="144016"/>
            <a:chOff x="3563888" y="1772816"/>
            <a:chExt cx="152400" cy="144016"/>
          </a:xfrm>
        </p:grpSpPr>
        <p:cxnSp>
          <p:nvCxnSpPr>
            <p:cNvPr id="75" name="Прямая соединительная линия 74"/>
            <p:cNvCxnSpPr/>
            <p:nvPr/>
          </p:nvCxnSpPr>
          <p:spPr>
            <a:xfrm>
              <a:off x="3563888" y="1844824"/>
              <a:ext cx="72008" cy="72008"/>
            </a:xfrm>
            <a:prstGeom prst="line">
              <a:avLst/>
            </a:prstGeom>
          </p:spPr>
          <p:style>
            <a:lnRef idx="3">
              <a:schemeClr val="accent6"/>
            </a:lnRef>
            <a:fillRef idx="0">
              <a:schemeClr val="accent6"/>
            </a:fillRef>
            <a:effectRef idx="2">
              <a:schemeClr val="accent6"/>
            </a:effectRef>
            <a:fontRef idx="minor">
              <a:schemeClr val="tx1"/>
            </a:fontRef>
          </p:style>
        </p:cxnSp>
        <p:cxnSp>
          <p:nvCxnSpPr>
            <p:cNvPr id="76" name="Прямая соединительная линия 75"/>
            <p:cNvCxnSpPr/>
            <p:nvPr/>
          </p:nvCxnSpPr>
          <p:spPr>
            <a:xfrm flipH="1">
              <a:off x="3635896" y="1772816"/>
              <a:ext cx="80392" cy="135632"/>
            </a:xfrm>
            <a:prstGeom prst="line">
              <a:avLst/>
            </a:prstGeom>
          </p:spPr>
          <p:style>
            <a:lnRef idx="3">
              <a:schemeClr val="accent6"/>
            </a:lnRef>
            <a:fillRef idx="0">
              <a:schemeClr val="accent6"/>
            </a:fillRef>
            <a:effectRef idx="2">
              <a:schemeClr val="accent6"/>
            </a:effectRef>
            <a:fontRef idx="minor">
              <a:schemeClr val="tx1"/>
            </a:fontRef>
          </p:style>
        </p:cxnSp>
      </p:grpSp>
      <p:sp>
        <p:nvSpPr>
          <p:cNvPr id="77" name="TextBox 76"/>
          <p:cNvSpPr txBox="1"/>
          <p:nvPr/>
        </p:nvSpPr>
        <p:spPr>
          <a:xfrm>
            <a:off x="1331640" y="3140968"/>
            <a:ext cx="2664296" cy="2862322"/>
          </a:xfrm>
          <a:prstGeom prst="rect">
            <a:avLst/>
          </a:prstGeom>
          <a:noFill/>
        </p:spPr>
        <p:txBody>
          <a:bodyPr wrap="square" rtlCol="0">
            <a:spAutoFit/>
          </a:bodyPr>
          <a:lstStyle/>
          <a:p>
            <a:pPr lvl="0"/>
            <a:r>
              <a:rPr lang="en-US" b="1" dirty="0" smtClean="0">
                <a:solidFill>
                  <a:srgbClr val="002060"/>
                </a:solidFill>
                <a:latin typeface="Bradley Hand ITC" pitchFamily="66" charset="0"/>
              </a:rPr>
              <a:t>All that you can carry into the forest, you can also carry out. This way waste management will cause less impact on the environment, makes less noise and leaves less trace than using waste removal machinery.</a:t>
            </a:r>
            <a:endParaRPr lang="ru-RU" b="1" dirty="0" smtClean="0">
              <a:solidFill>
                <a:srgbClr val="002060"/>
              </a:solidFill>
            </a:endParaRPr>
          </a:p>
          <a:p>
            <a:endParaRPr lang="ru-RU" dirty="0"/>
          </a:p>
        </p:txBody>
      </p:sp>
      <p:sp>
        <p:nvSpPr>
          <p:cNvPr id="78" name="TextBox 77"/>
          <p:cNvSpPr txBox="1"/>
          <p:nvPr/>
        </p:nvSpPr>
        <p:spPr>
          <a:xfrm>
            <a:off x="5508104" y="1412776"/>
            <a:ext cx="2448272" cy="2031325"/>
          </a:xfrm>
          <a:prstGeom prst="rect">
            <a:avLst/>
          </a:prstGeom>
          <a:noFill/>
        </p:spPr>
        <p:txBody>
          <a:bodyPr wrap="square" rtlCol="0">
            <a:spAutoFit/>
          </a:bodyPr>
          <a:lstStyle/>
          <a:p>
            <a:pPr lvl="0"/>
            <a:r>
              <a:rPr lang="en-US" b="1" dirty="0" smtClean="0">
                <a:solidFill>
                  <a:schemeClr val="accent4">
                    <a:lumMod val="75000"/>
                  </a:schemeClr>
                </a:solidFill>
                <a:latin typeface="Bradley Hand ITC" pitchFamily="66" charset="0"/>
              </a:rPr>
              <a:t>If you do not take your trash away with you, put organic waste (tea bags, coffee grounds, food remains) in the nearest waste bin.</a:t>
            </a:r>
            <a:endParaRPr lang="ru-RU" b="1" dirty="0" smtClean="0">
              <a:solidFill>
                <a:schemeClr val="accent4">
                  <a:lumMod val="75000"/>
                </a:schemeClr>
              </a:solidFill>
            </a:endParaRP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971600" y="404664"/>
            <a:ext cx="7632848" cy="5760640"/>
          </a:xfrm>
          <a:prstGeom prst="roundRect">
            <a:avLst>
              <a:gd name="adj" fmla="val 61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с двумя скругленными соседними углами 5"/>
          <p:cNvSpPr/>
          <p:nvPr/>
        </p:nvSpPr>
        <p:spPr>
          <a:xfrm>
            <a:off x="5364088" y="332656"/>
            <a:ext cx="864096" cy="432048"/>
          </a:xfrm>
          <a:prstGeom prst="round2Same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7" name="Прямоугольник с двумя скругленными соседними углами 6"/>
          <p:cNvSpPr/>
          <p:nvPr/>
        </p:nvSpPr>
        <p:spPr>
          <a:xfrm>
            <a:off x="7308304" y="341800"/>
            <a:ext cx="864096" cy="43204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с двумя скругленными соседними углами 7"/>
          <p:cNvSpPr/>
          <p:nvPr/>
        </p:nvSpPr>
        <p:spPr>
          <a:xfrm rot="5400000" flipH="1">
            <a:off x="4078504" y="1467960"/>
            <a:ext cx="5301209" cy="3606663"/>
          </a:xfrm>
          <a:prstGeom prst="round2SameRect">
            <a:avLst>
              <a:gd name="adj1" fmla="val 0"/>
              <a:gd name="adj2" fmla="val 0"/>
            </a:avLst>
          </a:prstGeom>
          <a:solidFill>
            <a:schemeClr val="bg1">
              <a:lumMod val="85000"/>
              <a:alpha val="4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solidFill>
                <a:schemeClr val="accent4">
                  <a:lumMod val="20000"/>
                  <a:lumOff val="80000"/>
                </a:schemeClr>
              </a:solidFill>
            </a:endParaRPr>
          </a:p>
        </p:txBody>
      </p:sp>
      <p:sp>
        <p:nvSpPr>
          <p:cNvPr id="9" name="Прямоугольник с двумя скругленными соседними углами 8"/>
          <p:cNvSpPr/>
          <p:nvPr/>
        </p:nvSpPr>
        <p:spPr>
          <a:xfrm rot="16200000">
            <a:off x="121197" y="1543100"/>
            <a:ext cx="5301209" cy="3456385"/>
          </a:xfrm>
          <a:prstGeom prst="round2SameRect">
            <a:avLst>
              <a:gd name="adj1" fmla="val 0"/>
              <a:gd name="adj2" fmla="val 0"/>
            </a:avLst>
          </a:prstGeom>
          <a:solidFill>
            <a:schemeClr val="bg1">
              <a:lumMod val="85000"/>
              <a:alpha val="4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10" name="Прямоугольник с двумя скругленными соседними углами 9"/>
          <p:cNvSpPr/>
          <p:nvPr/>
        </p:nvSpPr>
        <p:spPr>
          <a:xfrm rot="16200000">
            <a:off x="262082" y="1467960"/>
            <a:ext cx="5301209" cy="3606663"/>
          </a:xfrm>
          <a:prstGeom prst="round2SameRect">
            <a:avLst>
              <a:gd name="adj1" fmla="val 0"/>
              <a:gd name="adj2" fmla="val 0"/>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11" name="Прямоугольник с двумя скругленными соседними углами 10"/>
          <p:cNvSpPr/>
          <p:nvPr/>
        </p:nvSpPr>
        <p:spPr>
          <a:xfrm rot="5400000" flipH="1">
            <a:off x="3968921" y="1439279"/>
            <a:ext cx="5320008" cy="3681801"/>
          </a:xfrm>
          <a:prstGeom prst="round2SameRect">
            <a:avLst>
              <a:gd name="adj1" fmla="val 0"/>
              <a:gd name="adj2" fmla="val 0"/>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12" name="Блок-схема: узел 11"/>
          <p:cNvSpPr/>
          <p:nvPr/>
        </p:nvSpPr>
        <p:spPr>
          <a:xfrm>
            <a:off x="4355976" y="980728"/>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Блок-схема: узел 12"/>
          <p:cNvSpPr/>
          <p:nvPr/>
        </p:nvSpPr>
        <p:spPr>
          <a:xfrm>
            <a:off x="4881756" y="980728"/>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Блок-схема: узел 13"/>
          <p:cNvSpPr/>
          <p:nvPr/>
        </p:nvSpPr>
        <p:spPr>
          <a:xfrm>
            <a:off x="4355976" y="198884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Блок-схема: узел 14"/>
          <p:cNvSpPr/>
          <p:nvPr/>
        </p:nvSpPr>
        <p:spPr>
          <a:xfrm>
            <a:off x="4860032" y="198884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Блок-схема: узел 15"/>
          <p:cNvSpPr/>
          <p:nvPr/>
        </p:nvSpPr>
        <p:spPr>
          <a:xfrm>
            <a:off x="4355976" y="306896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Блок-схема: узел 16"/>
          <p:cNvSpPr/>
          <p:nvPr/>
        </p:nvSpPr>
        <p:spPr>
          <a:xfrm>
            <a:off x="4881756" y="306896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Блок-схема: узел 17"/>
          <p:cNvSpPr/>
          <p:nvPr/>
        </p:nvSpPr>
        <p:spPr>
          <a:xfrm>
            <a:off x="4355976" y="4077072"/>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Блок-схема: узел 18"/>
          <p:cNvSpPr/>
          <p:nvPr/>
        </p:nvSpPr>
        <p:spPr>
          <a:xfrm>
            <a:off x="4860032" y="4077072"/>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Блок-схема: узел 19"/>
          <p:cNvSpPr/>
          <p:nvPr/>
        </p:nvSpPr>
        <p:spPr>
          <a:xfrm>
            <a:off x="4337688" y="5177824"/>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Блок-схема: узел 20"/>
          <p:cNvSpPr/>
          <p:nvPr/>
        </p:nvSpPr>
        <p:spPr>
          <a:xfrm>
            <a:off x="4863468" y="5177824"/>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Блок-схема: знак завершения 21"/>
          <p:cNvSpPr/>
          <p:nvPr/>
        </p:nvSpPr>
        <p:spPr>
          <a:xfrm>
            <a:off x="4496182" y="1052736"/>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Блок-схема: знак завершения 22"/>
          <p:cNvSpPr/>
          <p:nvPr/>
        </p:nvSpPr>
        <p:spPr>
          <a:xfrm>
            <a:off x="4496182" y="2101438"/>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Блок-схема: знак завершения 23"/>
          <p:cNvSpPr/>
          <p:nvPr/>
        </p:nvSpPr>
        <p:spPr>
          <a:xfrm>
            <a:off x="4496182" y="3150141"/>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Блок-схема: знак завершения 24"/>
          <p:cNvSpPr/>
          <p:nvPr/>
        </p:nvSpPr>
        <p:spPr>
          <a:xfrm>
            <a:off x="4496182" y="4198844"/>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Блок-схема: знак завершения 25"/>
          <p:cNvSpPr/>
          <p:nvPr/>
        </p:nvSpPr>
        <p:spPr>
          <a:xfrm>
            <a:off x="4496182" y="5247546"/>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7" name="Прямая соединительная линия 26"/>
          <p:cNvCxnSpPr/>
          <p:nvPr/>
        </p:nvCxnSpPr>
        <p:spPr>
          <a:xfrm>
            <a:off x="4283968" y="619922"/>
            <a:ext cx="0" cy="5329358"/>
          </a:xfrm>
          <a:prstGeom prst="line">
            <a:avLst/>
          </a:prstGeom>
          <a:ln>
            <a:solidFill>
              <a:srgbClr val="FF0000">
                <a:alpha val="23000"/>
              </a:srgb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5364088" y="693802"/>
            <a:ext cx="0" cy="5184576"/>
          </a:xfrm>
          <a:prstGeom prst="line">
            <a:avLst/>
          </a:prstGeom>
          <a:ln>
            <a:solidFill>
              <a:srgbClr val="FF0000">
                <a:alpha val="23000"/>
              </a:srgb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1259632" y="162880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1259632" y="191683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1259632" y="220486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1259632" y="249289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1259632" y="278092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1259632" y="306896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1259632" y="335699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1259632" y="364502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1259632" y="393305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1259632" y="422108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1259632" y="450912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1259632" y="479715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5436096" y="165110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5436096" y="191683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5436096" y="218256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5436096" y="244828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5436096" y="271401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5436096" y="297974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5436096" y="324547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5436096" y="351120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5436096" y="377692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5436096" y="404265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5436096" y="430838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a:off x="5436096" y="457411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a:off x="5436096" y="483984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grpSp>
        <p:nvGrpSpPr>
          <p:cNvPr id="54" name="Группа 53"/>
          <p:cNvGrpSpPr/>
          <p:nvPr/>
        </p:nvGrpSpPr>
        <p:grpSpPr>
          <a:xfrm>
            <a:off x="3563888" y="1772816"/>
            <a:ext cx="152400" cy="144016"/>
            <a:chOff x="3563888" y="1772816"/>
            <a:chExt cx="152400" cy="144016"/>
          </a:xfrm>
        </p:grpSpPr>
        <p:cxnSp>
          <p:nvCxnSpPr>
            <p:cNvPr id="55" name="Прямая соединительная линия 54"/>
            <p:cNvCxnSpPr/>
            <p:nvPr/>
          </p:nvCxnSpPr>
          <p:spPr>
            <a:xfrm>
              <a:off x="3563888" y="1844824"/>
              <a:ext cx="72008" cy="72008"/>
            </a:xfrm>
            <a:prstGeom prst="line">
              <a:avLst/>
            </a:prstGeom>
          </p:spPr>
          <p:style>
            <a:lnRef idx="2">
              <a:schemeClr val="accent4"/>
            </a:lnRef>
            <a:fillRef idx="0">
              <a:schemeClr val="accent4"/>
            </a:fillRef>
            <a:effectRef idx="1">
              <a:schemeClr val="accent4"/>
            </a:effectRef>
            <a:fontRef idx="minor">
              <a:schemeClr val="tx1"/>
            </a:fontRef>
          </p:style>
        </p:cxnSp>
        <p:cxnSp>
          <p:nvCxnSpPr>
            <p:cNvPr id="56" name="Прямая соединительная линия 55"/>
            <p:cNvCxnSpPr/>
            <p:nvPr/>
          </p:nvCxnSpPr>
          <p:spPr>
            <a:xfrm flipH="1">
              <a:off x="3635896" y="1772816"/>
              <a:ext cx="80392" cy="135632"/>
            </a:xfrm>
            <a:prstGeom prst="line">
              <a:avLst/>
            </a:prstGeom>
          </p:spPr>
          <p:style>
            <a:lnRef idx="2">
              <a:schemeClr val="accent4"/>
            </a:lnRef>
            <a:fillRef idx="0">
              <a:schemeClr val="accent4"/>
            </a:fillRef>
            <a:effectRef idx="1">
              <a:schemeClr val="accent4"/>
            </a:effectRef>
            <a:fontRef idx="minor">
              <a:schemeClr val="tx1"/>
            </a:fontRef>
          </p:style>
        </p:cxnSp>
      </p:grpSp>
      <p:grpSp>
        <p:nvGrpSpPr>
          <p:cNvPr id="57" name="Группа 56"/>
          <p:cNvGrpSpPr/>
          <p:nvPr/>
        </p:nvGrpSpPr>
        <p:grpSpPr>
          <a:xfrm>
            <a:off x="3856496" y="4040528"/>
            <a:ext cx="152400" cy="144016"/>
            <a:chOff x="3563888" y="1772816"/>
            <a:chExt cx="152400" cy="144016"/>
          </a:xfrm>
        </p:grpSpPr>
        <p:cxnSp>
          <p:nvCxnSpPr>
            <p:cNvPr id="58" name="Прямая соединительная линия 57"/>
            <p:cNvCxnSpPr/>
            <p:nvPr/>
          </p:nvCxnSpPr>
          <p:spPr>
            <a:xfrm>
              <a:off x="3563888" y="1844824"/>
              <a:ext cx="72008" cy="72008"/>
            </a:xfrm>
            <a:prstGeom prst="line">
              <a:avLst/>
            </a:prstGeom>
          </p:spPr>
          <p:style>
            <a:lnRef idx="3">
              <a:schemeClr val="accent6"/>
            </a:lnRef>
            <a:fillRef idx="0">
              <a:schemeClr val="accent6"/>
            </a:fillRef>
            <a:effectRef idx="2">
              <a:schemeClr val="accent6"/>
            </a:effectRef>
            <a:fontRef idx="minor">
              <a:schemeClr val="tx1"/>
            </a:fontRef>
          </p:style>
        </p:cxnSp>
        <p:cxnSp>
          <p:nvCxnSpPr>
            <p:cNvPr id="59" name="Прямая соединительная линия 58"/>
            <p:cNvCxnSpPr/>
            <p:nvPr/>
          </p:nvCxnSpPr>
          <p:spPr>
            <a:xfrm flipH="1">
              <a:off x="3635896" y="1772816"/>
              <a:ext cx="80392" cy="135632"/>
            </a:xfrm>
            <a:prstGeom prst="line">
              <a:avLst/>
            </a:prstGeom>
          </p:spPr>
          <p:style>
            <a:lnRef idx="3">
              <a:schemeClr val="accent6"/>
            </a:lnRef>
            <a:fillRef idx="0">
              <a:schemeClr val="accent6"/>
            </a:fillRef>
            <a:effectRef idx="2">
              <a:schemeClr val="accent6"/>
            </a:effectRef>
            <a:fontRef idx="minor">
              <a:schemeClr val="tx1"/>
            </a:fontRef>
          </p:style>
        </p:cxnSp>
      </p:grpSp>
      <p:grpSp>
        <p:nvGrpSpPr>
          <p:cNvPr id="60" name="Группа 59"/>
          <p:cNvGrpSpPr/>
          <p:nvPr/>
        </p:nvGrpSpPr>
        <p:grpSpPr>
          <a:xfrm>
            <a:off x="7956376" y="1988840"/>
            <a:ext cx="152400" cy="144016"/>
            <a:chOff x="3563888" y="1772816"/>
            <a:chExt cx="152400" cy="144016"/>
          </a:xfrm>
        </p:grpSpPr>
        <p:cxnSp>
          <p:nvCxnSpPr>
            <p:cNvPr id="61" name="Прямая соединительная линия 60"/>
            <p:cNvCxnSpPr/>
            <p:nvPr/>
          </p:nvCxnSpPr>
          <p:spPr>
            <a:xfrm>
              <a:off x="3563888" y="1844824"/>
              <a:ext cx="72008" cy="72008"/>
            </a:xfrm>
            <a:prstGeom prst="line">
              <a:avLst/>
            </a:prstGeom>
          </p:spPr>
          <p:style>
            <a:lnRef idx="2">
              <a:schemeClr val="accent2"/>
            </a:lnRef>
            <a:fillRef idx="0">
              <a:schemeClr val="accent2"/>
            </a:fillRef>
            <a:effectRef idx="1">
              <a:schemeClr val="accent2"/>
            </a:effectRef>
            <a:fontRef idx="minor">
              <a:schemeClr val="tx1"/>
            </a:fontRef>
          </p:style>
        </p:cxnSp>
        <p:cxnSp>
          <p:nvCxnSpPr>
            <p:cNvPr id="62" name="Прямая соединительная линия 61"/>
            <p:cNvCxnSpPr/>
            <p:nvPr/>
          </p:nvCxnSpPr>
          <p:spPr>
            <a:xfrm flipH="1">
              <a:off x="3635896" y="1772816"/>
              <a:ext cx="80392" cy="135632"/>
            </a:xfrm>
            <a:prstGeom prst="line">
              <a:avLst/>
            </a:prstGeom>
          </p:spPr>
          <p:style>
            <a:lnRef idx="2">
              <a:schemeClr val="accent2"/>
            </a:lnRef>
            <a:fillRef idx="0">
              <a:schemeClr val="accent2"/>
            </a:fillRef>
            <a:effectRef idx="1">
              <a:schemeClr val="accent2"/>
            </a:effectRef>
            <a:fontRef idx="minor">
              <a:schemeClr val="tx1"/>
            </a:fontRef>
          </p:style>
        </p:cxnSp>
      </p:grpSp>
      <p:sp>
        <p:nvSpPr>
          <p:cNvPr id="63" name="Прямоугольник с двумя скругленными соседними углами 62"/>
          <p:cNvSpPr/>
          <p:nvPr/>
        </p:nvSpPr>
        <p:spPr>
          <a:xfrm>
            <a:off x="6305880" y="332656"/>
            <a:ext cx="864096" cy="432048"/>
          </a:xfrm>
          <a:prstGeom prst="round2Same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64" name="TextBox 63"/>
          <p:cNvSpPr txBox="1"/>
          <p:nvPr/>
        </p:nvSpPr>
        <p:spPr>
          <a:xfrm>
            <a:off x="1259632" y="1340768"/>
            <a:ext cx="2736304" cy="1754326"/>
          </a:xfrm>
          <a:prstGeom prst="rect">
            <a:avLst/>
          </a:prstGeom>
          <a:noFill/>
        </p:spPr>
        <p:txBody>
          <a:bodyPr wrap="square" rtlCol="0">
            <a:spAutoFit/>
          </a:bodyPr>
          <a:lstStyle/>
          <a:p>
            <a:pPr lvl="0"/>
            <a:r>
              <a:rPr lang="en-US" b="1" dirty="0" smtClean="0">
                <a:solidFill>
                  <a:srgbClr val="CC3399"/>
                </a:solidFill>
                <a:latin typeface="Bradley Hand ITC" pitchFamily="66" charset="0"/>
              </a:rPr>
              <a:t>Use provided firewood or fallen branches for making fire. Also combustible organic waste can be burnt in the fire</a:t>
            </a:r>
            <a:r>
              <a:rPr lang="en-US" b="1" dirty="0" smtClean="0">
                <a:solidFill>
                  <a:srgbClr val="CC3399"/>
                </a:solidFill>
              </a:rPr>
              <a:t>.</a:t>
            </a:r>
            <a:endParaRPr lang="ru-RU" b="1" dirty="0" smtClean="0">
              <a:solidFill>
                <a:srgbClr val="CC3399"/>
              </a:solidFill>
            </a:endParaRPr>
          </a:p>
          <a:p>
            <a:endParaRPr lang="ru-RU" dirty="0"/>
          </a:p>
        </p:txBody>
      </p:sp>
      <p:sp>
        <p:nvSpPr>
          <p:cNvPr id="65" name="TextBox 64"/>
          <p:cNvSpPr txBox="1"/>
          <p:nvPr/>
        </p:nvSpPr>
        <p:spPr>
          <a:xfrm>
            <a:off x="1331640" y="2780928"/>
            <a:ext cx="2376264" cy="369332"/>
          </a:xfrm>
          <a:prstGeom prst="rect">
            <a:avLst/>
          </a:prstGeom>
          <a:noFill/>
        </p:spPr>
        <p:txBody>
          <a:bodyPr wrap="square" rtlCol="0">
            <a:spAutoFit/>
          </a:bodyPr>
          <a:lstStyle/>
          <a:p>
            <a:r>
              <a:rPr lang="en-US" b="1" dirty="0" smtClean="0">
                <a:solidFill>
                  <a:srgbClr val="00B050"/>
                </a:solidFill>
                <a:latin typeface="Bradley Hand ITC" pitchFamily="66" charset="0"/>
              </a:rPr>
              <a:t>Clean up your trash</a:t>
            </a:r>
            <a:endParaRPr lang="ru-RU" b="1" dirty="0">
              <a:solidFill>
                <a:srgbClr val="00B050"/>
              </a:solidFill>
            </a:endParaRPr>
          </a:p>
        </p:txBody>
      </p:sp>
      <p:grpSp>
        <p:nvGrpSpPr>
          <p:cNvPr id="66" name="Группа 65"/>
          <p:cNvGrpSpPr/>
          <p:nvPr/>
        </p:nvGrpSpPr>
        <p:grpSpPr>
          <a:xfrm>
            <a:off x="3655328" y="2897528"/>
            <a:ext cx="152400" cy="144016"/>
            <a:chOff x="3563888" y="1772816"/>
            <a:chExt cx="152400" cy="144016"/>
          </a:xfrm>
        </p:grpSpPr>
        <p:cxnSp>
          <p:nvCxnSpPr>
            <p:cNvPr id="67" name="Прямая соединительная линия 66"/>
            <p:cNvCxnSpPr/>
            <p:nvPr/>
          </p:nvCxnSpPr>
          <p:spPr>
            <a:xfrm>
              <a:off x="3563888" y="1844824"/>
              <a:ext cx="72008" cy="72008"/>
            </a:xfrm>
            <a:prstGeom prst="line">
              <a:avLst/>
            </a:prstGeom>
          </p:spPr>
          <p:style>
            <a:lnRef idx="3">
              <a:schemeClr val="accent6"/>
            </a:lnRef>
            <a:fillRef idx="0">
              <a:schemeClr val="accent6"/>
            </a:fillRef>
            <a:effectRef idx="2">
              <a:schemeClr val="accent6"/>
            </a:effectRef>
            <a:fontRef idx="minor">
              <a:schemeClr val="tx1"/>
            </a:fontRef>
          </p:style>
        </p:cxnSp>
        <p:cxnSp>
          <p:nvCxnSpPr>
            <p:cNvPr id="68" name="Прямая соединительная линия 67"/>
            <p:cNvCxnSpPr/>
            <p:nvPr/>
          </p:nvCxnSpPr>
          <p:spPr>
            <a:xfrm flipH="1">
              <a:off x="3635896" y="1772816"/>
              <a:ext cx="80392" cy="135632"/>
            </a:xfrm>
            <a:prstGeom prst="line">
              <a:avLst/>
            </a:prstGeom>
          </p:spPr>
          <p:style>
            <a:lnRef idx="3">
              <a:schemeClr val="accent6"/>
            </a:lnRef>
            <a:fillRef idx="0">
              <a:schemeClr val="accent6"/>
            </a:fillRef>
            <a:effectRef idx="2">
              <a:schemeClr val="accent6"/>
            </a:effectRef>
            <a:fontRef idx="minor">
              <a:schemeClr val="tx1"/>
            </a:fontRef>
          </p:style>
        </p:cxnSp>
      </p:grpSp>
      <p:sp>
        <p:nvSpPr>
          <p:cNvPr id="69" name="TextBox 68"/>
          <p:cNvSpPr txBox="1"/>
          <p:nvPr/>
        </p:nvSpPr>
        <p:spPr>
          <a:xfrm>
            <a:off x="1331640" y="3140968"/>
            <a:ext cx="2664296" cy="2862322"/>
          </a:xfrm>
          <a:prstGeom prst="rect">
            <a:avLst/>
          </a:prstGeom>
          <a:noFill/>
        </p:spPr>
        <p:txBody>
          <a:bodyPr wrap="square" rtlCol="0">
            <a:spAutoFit/>
          </a:bodyPr>
          <a:lstStyle/>
          <a:p>
            <a:pPr lvl="0"/>
            <a:r>
              <a:rPr lang="en-US" b="1" dirty="0" smtClean="0">
                <a:solidFill>
                  <a:srgbClr val="002060"/>
                </a:solidFill>
                <a:latin typeface="Bradley Hand ITC" pitchFamily="66" charset="0"/>
              </a:rPr>
              <a:t>All that you can carry into the forest, you can also carry out. This way waste management will cause less impact on the environment, makes less noise and leaves less trace than using waste removal machinery.</a:t>
            </a:r>
            <a:endParaRPr lang="ru-RU" b="1" dirty="0" smtClean="0">
              <a:solidFill>
                <a:srgbClr val="002060"/>
              </a:solidFill>
            </a:endParaRPr>
          </a:p>
          <a:p>
            <a:endParaRPr lang="ru-RU" dirty="0"/>
          </a:p>
        </p:txBody>
      </p:sp>
      <p:sp>
        <p:nvSpPr>
          <p:cNvPr id="70" name="TextBox 69"/>
          <p:cNvSpPr txBox="1"/>
          <p:nvPr/>
        </p:nvSpPr>
        <p:spPr>
          <a:xfrm>
            <a:off x="5508104" y="1412776"/>
            <a:ext cx="2448272" cy="2031325"/>
          </a:xfrm>
          <a:prstGeom prst="rect">
            <a:avLst/>
          </a:prstGeom>
          <a:noFill/>
        </p:spPr>
        <p:txBody>
          <a:bodyPr wrap="square" rtlCol="0">
            <a:spAutoFit/>
          </a:bodyPr>
          <a:lstStyle/>
          <a:p>
            <a:pPr lvl="0"/>
            <a:r>
              <a:rPr lang="en-US" b="1" dirty="0" smtClean="0">
                <a:solidFill>
                  <a:schemeClr val="accent4">
                    <a:lumMod val="75000"/>
                  </a:schemeClr>
                </a:solidFill>
                <a:latin typeface="Bradley Hand ITC" pitchFamily="66" charset="0"/>
              </a:rPr>
              <a:t>If you do not take your trash away with you, put organic waste (tea bags, coffee grounds, food remains) in the nearest waste bin.</a:t>
            </a:r>
            <a:endParaRPr lang="ru-RU" b="1" dirty="0" smtClean="0">
              <a:solidFill>
                <a:schemeClr val="accent4">
                  <a:lumMod val="75000"/>
                </a:schemeClr>
              </a:solidFill>
            </a:endParaRPr>
          </a:p>
          <a:p>
            <a:endParaRPr lang="ru-RU" dirty="0"/>
          </a:p>
        </p:txBody>
      </p:sp>
      <p:sp>
        <p:nvSpPr>
          <p:cNvPr id="73" name="TextBox 72"/>
          <p:cNvSpPr txBox="1"/>
          <p:nvPr/>
        </p:nvSpPr>
        <p:spPr>
          <a:xfrm>
            <a:off x="5508104" y="2996952"/>
            <a:ext cx="2664296" cy="2308324"/>
          </a:xfrm>
          <a:prstGeom prst="rect">
            <a:avLst/>
          </a:prstGeom>
          <a:noFill/>
        </p:spPr>
        <p:txBody>
          <a:bodyPr wrap="square" rtlCol="0">
            <a:spAutoFit/>
          </a:bodyPr>
          <a:lstStyle/>
          <a:p>
            <a:pPr lvl="0"/>
            <a:r>
              <a:rPr lang="en-US" b="1" dirty="0" smtClean="0">
                <a:solidFill>
                  <a:schemeClr val="tx2">
                    <a:lumMod val="60000"/>
                    <a:lumOff val="40000"/>
                  </a:schemeClr>
                </a:solidFill>
                <a:latin typeface="Bradley Hand ITC" pitchFamily="66" charset="0"/>
              </a:rPr>
              <a:t>Burn combustible waste in the fire ring, but refrain from doing so in a period of fire hazard. </a:t>
            </a:r>
            <a:r>
              <a:rPr lang="en-US" b="1" dirty="0" smtClean="0">
                <a:solidFill>
                  <a:schemeClr val="tx2">
                    <a:lumMod val="60000"/>
                    <a:lumOff val="40000"/>
                  </a:schemeClr>
                </a:solidFill>
                <a:latin typeface="Bradley Hand ITC" pitchFamily="66" charset="0"/>
              </a:rPr>
              <a:t>Do not burn packages containing </a:t>
            </a:r>
            <a:r>
              <a:rPr lang="en-US" b="1" dirty="0" err="1" smtClean="0">
                <a:solidFill>
                  <a:schemeClr val="tx2">
                    <a:lumMod val="60000"/>
                    <a:lumOff val="40000"/>
                  </a:schemeClr>
                </a:solidFill>
                <a:latin typeface="Bradley Hand ITC" pitchFamily="66" charset="0"/>
              </a:rPr>
              <a:t>aluminium</a:t>
            </a:r>
            <a:r>
              <a:rPr lang="en-US" b="1" dirty="0" smtClean="0">
                <a:solidFill>
                  <a:schemeClr val="tx2">
                    <a:lumMod val="60000"/>
                    <a:lumOff val="40000"/>
                  </a:schemeClr>
                </a:solidFill>
                <a:latin typeface="Bradley Hand ITC" pitchFamily="66" charset="0"/>
              </a:rPr>
              <a:t> foil or plastic</a:t>
            </a:r>
            <a:endParaRPr lang="ru-RU" b="1" dirty="0" smtClean="0">
              <a:solidFill>
                <a:schemeClr val="tx2">
                  <a:lumMod val="60000"/>
                  <a:lumOff val="40000"/>
                </a:schemeClr>
              </a:solidFill>
            </a:endParaRPr>
          </a:p>
          <a:p>
            <a:endParaRPr lang="ru-RU" dirty="0"/>
          </a:p>
        </p:txBody>
      </p:sp>
      <p:grpSp>
        <p:nvGrpSpPr>
          <p:cNvPr id="78" name="Группа 77"/>
          <p:cNvGrpSpPr/>
          <p:nvPr/>
        </p:nvGrpSpPr>
        <p:grpSpPr>
          <a:xfrm>
            <a:off x="8058152" y="3091816"/>
            <a:ext cx="152400" cy="144016"/>
            <a:chOff x="3563888" y="1772816"/>
            <a:chExt cx="152400" cy="144016"/>
          </a:xfrm>
        </p:grpSpPr>
        <p:cxnSp>
          <p:nvCxnSpPr>
            <p:cNvPr id="79" name="Прямая соединительная линия 78"/>
            <p:cNvCxnSpPr/>
            <p:nvPr/>
          </p:nvCxnSpPr>
          <p:spPr>
            <a:xfrm>
              <a:off x="3563888" y="1844824"/>
              <a:ext cx="72008" cy="72008"/>
            </a:xfrm>
            <a:prstGeom prst="line">
              <a:avLst/>
            </a:prstGeom>
          </p:spPr>
          <p:style>
            <a:lnRef idx="2">
              <a:schemeClr val="dk1"/>
            </a:lnRef>
            <a:fillRef idx="0">
              <a:schemeClr val="dk1"/>
            </a:fillRef>
            <a:effectRef idx="1">
              <a:schemeClr val="dk1"/>
            </a:effectRef>
            <a:fontRef idx="minor">
              <a:schemeClr val="tx1"/>
            </a:fontRef>
          </p:style>
        </p:cxnSp>
        <p:cxnSp>
          <p:nvCxnSpPr>
            <p:cNvPr id="80" name="Прямая соединительная линия 79"/>
            <p:cNvCxnSpPr/>
            <p:nvPr/>
          </p:nvCxnSpPr>
          <p:spPr>
            <a:xfrm flipH="1">
              <a:off x="3635896" y="1772816"/>
              <a:ext cx="80392" cy="135632"/>
            </a:xfrm>
            <a:prstGeom prst="line">
              <a:avLst/>
            </a:prstGeom>
          </p:spPr>
          <p:style>
            <a:lnRef idx="2">
              <a:schemeClr val="dk1"/>
            </a:lnRef>
            <a:fillRef idx="0">
              <a:schemeClr val="dk1"/>
            </a:fillRef>
            <a:effectRef idx="1">
              <a:schemeClr val="dk1"/>
            </a:effectRef>
            <a:fontRef idx="minor">
              <a:schemeClr val="tx1"/>
            </a:fontRef>
          </p:style>
        </p:cxn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971600" y="404664"/>
            <a:ext cx="7632848" cy="5760640"/>
          </a:xfrm>
          <a:prstGeom prst="roundRect">
            <a:avLst>
              <a:gd name="adj" fmla="val 61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Прямоугольник с двумя скругленными соседними углами 55"/>
          <p:cNvSpPr/>
          <p:nvPr/>
        </p:nvSpPr>
        <p:spPr>
          <a:xfrm>
            <a:off x="6305880" y="332656"/>
            <a:ext cx="864096" cy="432048"/>
          </a:xfrm>
          <a:prstGeom prst="round2Same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5" name="Прямоугольник с двумя скругленными соседними углами 4"/>
          <p:cNvSpPr/>
          <p:nvPr/>
        </p:nvSpPr>
        <p:spPr>
          <a:xfrm>
            <a:off x="5364088" y="332656"/>
            <a:ext cx="864096" cy="432048"/>
          </a:xfrm>
          <a:prstGeom prst="round2Same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7" name="Прямоугольник с двумя скругленными соседними углами 6"/>
          <p:cNvSpPr/>
          <p:nvPr/>
        </p:nvSpPr>
        <p:spPr>
          <a:xfrm rot="5400000" flipH="1">
            <a:off x="4078504" y="1467960"/>
            <a:ext cx="5301209" cy="3606663"/>
          </a:xfrm>
          <a:prstGeom prst="round2SameRect">
            <a:avLst>
              <a:gd name="adj1" fmla="val 0"/>
              <a:gd name="adj2" fmla="val 0"/>
            </a:avLst>
          </a:prstGeom>
          <a:solidFill>
            <a:schemeClr val="bg1">
              <a:lumMod val="85000"/>
              <a:alpha val="4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solidFill>
                <a:schemeClr val="accent4">
                  <a:lumMod val="20000"/>
                  <a:lumOff val="80000"/>
                </a:schemeClr>
              </a:solidFill>
            </a:endParaRPr>
          </a:p>
        </p:txBody>
      </p:sp>
      <p:sp>
        <p:nvSpPr>
          <p:cNvPr id="8" name="Прямоугольник с двумя скругленными соседними углами 7"/>
          <p:cNvSpPr/>
          <p:nvPr/>
        </p:nvSpPr>
        <p:spPr>
          <a:xfrm rot="16200000">
            <a:off x="121197" y="1543100"/>
            <a:ext cx="5301209" cy="3456385"/>
          </a:xfrm>
          <a:prstGeom prst="round2SameRect">
            <a:avLst>
              <a:gd name="adj1" fmla="val 0"/>
              <a:gd name="adj2" fmla="val 0"/>
            </a:avLst>
          </a:prstGeom>
          <a:solidFill>
            <a:schemeClr val="bg1">
              <a:lumMod val="85000"/>
              <a:alpha val="4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9" name="Прямоугольник с двумя скругленными соседними углами 8"/>
          <p:cNvSpPr/>
          <p:nvPr/>
        </p:nvSpPr>
        <p:spPr>
          <a:xfrm rot="16200000">
            <a:off x="262082" y="1467960"/>
            <a:ext cx="5301209" cy="3606663"/>
          </a:xfrm>
          <a:prstGeom prst="round2SameRect">
            <a:avLst>
              <a:gd name="adj1" fmla="val 0"/>
              <a:gd name="adj2" fmla="val 0"/>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10" name="Прямоугольник с двумя скругленными соседними углами 9"/>
          <p:cNvSpPr/>
          <p:nvPr/>
        </p:nvSpPr>
        <p:spPr>
          <a:xfrm rot="5400000" flipH="1">
            <a:off x="3968921" y="1439279"/>
            <a:ext cx="5320008" cy="3681801"/>
          </a:xfrm>
          <a:prstGeom prst="round2SameRect">
            <a:avLst>
              <a:gd name="adj1" fmla="val 0"/>
              <a:gd name="adj2" fmla="val 0"/>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11" name="Блок-схема: узел 10"/>
          <p:cNvSpPr/>
          <p:nvPr/>
        </p:nvSpPr>
        <p:spPr>
          <a:xfrm>
            <a:off x="4355976" y="980728"/>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Блок-схема: узел 11"/>
          <p:cNvSpPr/>
          <p:nvPr/>
        </p:nvSpPr>
        <p:spPr>
          <a:xfrm>
            <a:off x="4881756" y="980728"/>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Блок-схема: узел 12"/>
          <p:cNvSpPr/>
          <p:nvPr/>
        </p:nvSpPr>
        <p:spPr>
          <a:xfrm>
            <a:off x="4355976" y="198884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Блок-схема: узел 13"/>
          <p:cNvSpPr/>
          <p:nvPr/>
        </p:nvSpPr>
        <p:spPr>
          <a:xfrm>
            <a:off x="4860032" y="198884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Блок-схема: узел 14"/>
          <p:cNvSpPr/>
          <p:nvPr/>
        </p:nvSpPr>
        <p:spPr>
          <a:xfrm>
            <a:off x="4355976" y="306896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Блок-схема: узел 15"/>
          <p:cNvSpPr/>
          <p:nvPr/>
        </p:nvSpPr>
        <p:spPr>
          <a:xfrm>
            <a:off x="4881756" y="306896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Блок-схема: узел 16"/>
          <p:cNvSpPr/>
          <p:nvPr/>
        </p:nvSpPr>
        <p:spPr>
          <a:xfrm>
            <a:off x="4355976" y="4077072"/>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Блок-схема: узел 17"/>
          <p:cNvSpPr/>
          <p:nvPr/>
        </p:nvSpPr>
        <p:spPr>
          <a:xfrm>
            <a:off x="4860032" y="4077072"/>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Блок-схема: узел 18"/>
          <p:cNvSpPr/>
          <p:nvPr/>
        </p:nvSpPr>
        <p:spPr>
          <a:xfrm>
            <a:off x="4337688" y="5177824"/>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Блок-схема: узел 19"/>
          <p:cNvSpPr/>
          <p:nvPr/>
        </p:nvSpPr>
        <p:spPr>
          <a:xfrm>
            <a:off x="4863468" y="5177824"/>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Блок-схема: знак завершения 20"/>
          <p:cNvSpPr/>
          <p:nvPr/>
        </p:nvSpPr>
        <p:spPr>
          <a:xfrm>
            <a:off x="4496182" y="1052736"/>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Блок-схема: знак завершения 21"/>
          <p:cNvSpPr/>
          <p:nvPr/>
        </p:nvSpPr>
        <p:spPr>
          <a:xfrm>
            <a:off x="4496182" y="2101438"/>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Блок-схема: знак завершения 22"/>
          <p:cNvSpPr/>
          <p:nvPr/>
        </p:nvSpPr>
        <p:spPr>
          <a:xfrm>
            <a:off x="4496182" y="3150141"/>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Блок-схема: знак завершения 23"/>
          <p:cNvSpPr/>
          <p:nvPr/>
        </p:nvSpPr>
        <p:spPr>
          <a:xfrm>
            <a:off x="4496182" y="4198844"/>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Блок-схема: знак завершения 24"/>
          <p:cNvSpPr/>
          <p:nvPr/>
        </p:nvSpPr>
        <p:spPr>
          <a:xfrm>
            <a:off x="4496182" y="5247546"/>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6" name="Прямая соединительная линия 25"/>
          <p:cNvCxnSpPr/>
          <p:nvPr/>
        </p:nvCxnSpPr>
        <p:spPr>
          <a:xfrm>
            <a:off x="4283968" y="619922"/>
            <a:ext cx="0" cy="5329358"/>
          </a:xfrm>
          <a:prstGeom prst="line">
            <a:avLst/>
          </a:prstGeom>
          <a:ln>
            <a:solidFill>
              <a:srgbClr val="FF0000">
                <a:alpha val="23000"/>
              </a:srgb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5364088" y="693802"/>
            <a:ext cx="0" cy="5184576"/>
          </a:xfrm>
          <a:prstGeom prst="line">
            <a:avLst/>
          </a:prstGeom>
          <a:ln>
            <a:solidFill>
              <a:srgbClr val="FF0000">
                <a:alpha val="23000"/>
              </a:srgb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1259632" y="162880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1259632" y="191683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1259632" y="220486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1259632" y="249289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1259632" y="278092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1259632" y="306896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1259632" y="335699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1259632" y="364502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1259632" y="393305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1259632" y="422108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1259632" y="450912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1259632" y="479715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5436096" y="165110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5436096" y="191683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5436096" y="218256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5436096" y="244828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5436096" y="271401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5436096" y="297974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5436096" y="324547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5436096" y="351120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5436096" y="377692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5436096" y="404265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5436096" y="430838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5436096" y="457411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a:off x="5436096" y="483984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grpSp>
        <p:nvGrpSpPr>
          <p:cNvPr id="53" name="Группа 52"/>
          <p:cNvGrpSpPr/>
          <p:nvPr/>
        </p:nvGrpSpPr>
        <p:grpSpPr>
          <a:xfrm>
            <a:off x="3563888" y="1772816"/>
            <a:ext cx="152400" cy="144016"/>
            <a:chOff x="3563888" y="1772816"/>
            <a:chExt cx="152400" cy="144016"/>
          </a:xfrm>
        </p:grpSpPr>
        <p:cxnSp>
          <p:nvCxnSpPr>
            <p:cNvPr id="54" name="Прямая соединительная линия 53"/>
            <p:cNvCxnSpPr/>
            <p:nvPr/>
          </p:nvCxnSpPr>
          <p:spPr>
            <a:xfrm>
              <a:off x="3563888" y="1844824"/>
              <a:ext cx="72008" cy="72008"/>
            </a:xfrm>
            <a:prstGeom prst="line">
              <a:avLst/>
            </a:prstGeom>
          </p:spPr>
          <p:style>
            <a:lnRef idx="2">
              <a:schemeClr val="accent4"/>
            </a:lnRef>
            <a:fillRef idx="0">
              <a:schemeClr val="accent4"/>
            </a:fillRef>
            <a:effectRef idx="1">
              <a:schemeClr val="accent4"/>
            </a:effectRef>
            <a:fontRef idx="minor">
              <a:schemeClr val="tx1"/>
            </a:fontRef>
          </p:style>
        </p:cxnSp>
        <p:cxnSp>
          <p:nvCxnSpPr>
            <p:cNvPr id="55" name="Прямая соединительная линия 54"/>
            <p:cNvCxnSpPr/>
            <p:nvPr/>
          </p:nvCxnSpPr>
          <p:spPr>
            <a:xfrm flipH="1">
              <a:off x="3635896" y="1772816"/>
              <a:ext cx="80392" cy="135632"/>
            </a:xfrm>
            <a:prstGeom prst="line">
              <a:avLst/>
            </a:prstGeom>
          </p:spPr>
          <p:style>
            <a:lnRef idx="2">
              <a:schemeClr val="accent4"/>
            </a:lnRef>
            <a:fillRef idx="0">
              <a:schemeClr val="accent4"/>
            </a:fillRef>
            <a:effectRef idx="1">
              <a:schemeClr val="accent4"/>
            </a:effectRef>
            <a:fontRef idx="minor">
              <a:schemeClr val="tx1"/>
            </a:fontRef>
          </p:style>
        </p:cxnSp>
      </p:grpSp>
      <p:sp>
        <p:nvSpPr>
          <p:cNvPr id="6" name="Прямоугольник с двумя скругленными соседними углами 5"/>
          <p:cNvSpPr/>
          <p:nvPr/>
        </p:nvSpPr>
        <p:spPr>
          <a:xfrm>
            <a:off x="7308304" y="341800"/>
            <a:ext cx="864096" cy="43204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TextBox 61"/>
          <p:cNvSpPr txBox="1"/>
          <p:nvPr/>
        </p:nvSpPr>
        <p:spPr>
          <a:xfrm>
            <a:off x="1331640" y="1340768"/>
            <a:ext cx="2016224" cy="1200329"/>
          </a:xfrm>
          <a:prstGeom prst="rect">
            <a:avLst/>
          </a:prstGeom>
          <a:noFill/>
        </p:spPr>
        <p:txBody>
          <a:bodyPr wrap="square" rtlCol="0">
            <a:spAutoFit/>
          </a:bodyPr>
          <a:lstStyle/>
          <a:p>
            <a:pPr lvl="0"/>
            <a:r>
              <a:rPr lang="en-US" b="1" dirty="0" smtClean="0">
                <a:solidFill>
                  <a:srgbClr val="FFC000"/>
                </a:solidFill>
                <a:latin typeface="Bradley Hand ITC" pitchFamily="66" charset="0"/>
              </a:rPr>
              <a:t>Wash yourself and the dishes on dry land</a:t>
            </a:r>
            <a:endParaRPr lang="ru-RU" b="1" dirty="0" smtClean="0">
              <a:solidFill>
                <a:srgbClr val="FFC000"/>
              </a:solidFill>
            </a:endParaRPr>
          </a:p>
          <a:p>
            <a:endParaRPr lang="ru-RU" dirty="0"/>
          </a:p>
        </p:txBody>
      </p:sp>
      <p:sp>
        <p:nvSpPr>
          <p:cNvPr id="63" name="TextBox 62"/>
          <p:cNvSpPr txBox="1"/>
          <p:nvPr/>
        </p:nvSpPr>
        <p:spPr>
          <a:xfrm>
            <a:off x="1403648" y="2420888"/>
            <a:ext cx="1296144" cy="369332"/>
          </a:xfrm>
          <a:prstGeom prst="rect">
            <a:avLst/>
          </a:prstGeom>
          <a:noFill/>
        </p:spPr>
        <p:txBody>
          <a:bodyPr wrap="square" rtlCol="0">
            <a:spAutoFit/>
          </a:bodyPr>
          <a:lstStyle/>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971600" y="404664"/>
            <a:ext cx="7632848" cy="5760640"/>
          </a:xfrm>
          <a:prstGeom prst="roundRect">
            <a:avLst>
              <a:gd name="adj" fmla="val 61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двумя скругленными соседними углами 4"/>
          <p:cNvSpPr/>
          <p:nvPr/>
        </p:nvSpPr>
        <p:spPr>
          <a:xfrm>
            <a:off x="6305880" y="332656"/>
            <a:ext cx="864096" cy="432048"/>
          </a:xfrm>
          <a:prstGeom prst="round2Same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6" name="Прямоугольник с двумя скругленными соседними углами 5"/>
          <p:cNvSpPr/>
          <p:nvPr/>
        </p:nvSpPr>
        <p:spPr>
          <a:xfrm>
            <a:off x="5364088" y="332656"/>
            <a:ext cx="864096" cy="432048"/>
          </a:xfrm>
          <a:prstGeom prst="round2Same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7" name="Прямоугольник с двумя скругленными соседними углами 6"/>
          <p:cNvSpPr/>
          <p:nvPr/>
        </p:nvSpPr>
        <p:spPr>
          <a:xfrm rot="5400000" flipH="1">
            <a:off x="4078504" y="1467960"/>
            <a:ext cx="5301209" cy="3606663"/>
          </a:xfrm>
          <a:prstGeom prst="round2SameRect">
            <a:avLst>
              <a:gd name="adj1" fmla="val 0"/>
              <a:gd name="adj2" fmla="val 0"/>
            </a:avLst>
          </a:prstGeom>
          <a:solidFill>
            <a:schemeClr val="bg1">
              <a:lumMod val="85000"/>
              <a:alpha val="4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solidFill>
                <a:schemeClr val="accent4">
                  <a:lumMod val="20000"/>
                  <a:lumOff val="80000"/>
                </a:schemeClr>
              </a:solidFill>
            </a:endParaRPr>
          </a:p>
        </p:txBody>
      </p:sp>
      <p:sp>
        <p:nvSpPr>
          <p:cNvPr id="8" name="Прямоугольник с двумя скругленными соседними углами 7"/>
          <p:cNvSpPr/>
          <p:nvPr/>
        </p:nvSpPr>
        <p:spPr>
          <a:xfrm rot="16200000">
            <a:off x="121197" y="1543100"/>
            <a:ext cx="5301209" cy="3456385"/>
          </a:xfrm>
          <a:prstGeom prst="round2SameRect">
            <a:avLst>
              <a:gd name="adj1" fmla="val 0"/>
              <a:gd name="adj2" fmla="val 0"/>
            </a:avLst>
          </a:prstGeom>
          <a:solidFill>
            <a:schemeClr val="bg1">
              <a:lumMod val="85000"/>
              <a:alpha val="4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9" name="Прямоугольник с двумя скругленными соседними углами 8"/>
          <p:cNvSpPr/>
          <p:nvPr/>
        </p:nvSpPr>
        <p:spPr>
          <a:xfrm rot="16200000">
            <a:off x="262082" y="1467960"/>
            <a:ext cx="5301209" cy="3606663"/>
          </a:xfrm>
          <a:prstGeom prst="round2SameRect">
            <a:avLst>
              <a:gd name="adj1" fmla="val 0"/>
              <a:gd name="adj2" fmla="val 0"/>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10" name="Прямоугольник с двумя скругленными соседними углами 9"/>
          <p:cNvSpPr/>
          <p:nvPr/>
        </p:nvSpPr>
        <p:spPr>
          <a:xfrm rot="5400000" flipH="1">
            <a:off x="3968921" y="1439279"/>
            <a:ext cx="5320008" cy="3681801"/>
          </a:xfrm>
          <a:prstGeom prst="round2SameRect">
            <a:avLst>
              <a:gd name="adj1" fmla="val 0"/>
              <a:gd name="adj2" fmla="val 0"/>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11" name="Блок-схема: узел 10"/>
          <p:cNvSpPr/>
          <p:nvPr/>
        </p:nvSpPr>
        <p:spPr>
          <a:xfrm>
            <a:off x="4355976" y="980728"/>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Блок-схема: узел 11"/>
          <p:cNvSpPr/>
          <p:nvPr/>
        </p:nvSpPr>
        <p:spPr>
          <a:xfrm>
            <a:off x="4881756" y="980728"/>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Блок-схема: узел 12"/>
          <p:cNvSpPr/>
          <p:nvPr/>
        </p:nvSpPr>
        <p:spPr>
          <a:xfrm>
            <a:off x="4355976" y="198884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Блок-схема: узел 13"/>
          <p:cNvSpPr/>
          <p:nvPr/>
        </p:nvSpPr>
        <p:spPr>
          <a:xfrm>
            <a:off x="4860032" y="198884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Блок-схема: узел 14"/>
          <p:cNvSpPr/>
          <p:nvPr/>
        </p:nvSpPr>
        <p:spPr>
          <a:xfrm>
            <a:off x="4355976" y="306896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Блок-схема: узел 15"/>
          <p:cNvSpPr/>
          <p:nvPr/>
        </p:nvSpPr>
        <p:spPr>
          <a:xfrm>
            <a:off x="4881756" y="306896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Блок-схема: узел 16"/>
          <p:cNvSpPr/>
          <p:nvPr/>
        </p:nvSpPr>
        <p:spPr>
          <a:xfrm>
            <a:off x="4355976" y="4077072"/>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Блок-схема: узел 17"/>
          <p:cNvSpPr/>
          <p:nvPr/>
        </p:nvSpPr>
        <p:spPr>
          <a:xfrm>
            <a:off x="4860032" y="4077072"/>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Блок-схема: узел 18"/>
          <p:cNvSpPr/>
          <p:nvPr/>
        </p:nvSpPr>
        <p:spPr>
          <a:xfrm>
            <a:off x="4337688" y="5177824"/>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Блок-схема: узел 19"/>
          <p:cNvSpPr/>
          <p:nvPr/>
        </p:nvSpPr>
        <p:spPr>
          <a:xfrm>
            <a:off x="4863468" y="5177824"/>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Блок-схема: знак завершения 20"/>
          <p:cNvSpPr/>
          <p:nvPr/>
        </p:nvSpPr>
        <p:spPr>
          <a:xfrm>
            <a:off x="4496182" y="1052736"/>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Блок-схема: знак завершения 21"/>
          <p:cNvSpPr/>
          <p:nvPr/>
        </p:nvSpPr>
        <p:spPr>
          <a:xfrm>
            <a:off x="4496182" y="2101438"/>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Блок-схема: знак завершения 22"/>
          <p:cNvSpPr/>
          <p:nvPr/>
        </p:nvSpPr>
        <p:spPr>
          <a:xfrm>
            <a:off x="4496182" y="3150141"/>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Блок-схема: знак завершения 23"/>
          <p:cNvSpPr/>
          <p:nvPr/>
        </p:nvSpPr>
        <p:spPr>
          <a:xfrm>
            <a:off x="4496182" y="4198844"/>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Блок-схема: знак завершения 24"/>
          <p:cNvSpPr/>
          <p:nvPr/>
        </p:nvSpPr>
        <p:spPr>
          <a:xfrm>
            <a:off x="4496182" y="5247546"/>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6" name="Прямая соединительная линия 25"/>
          <p:cNvCxnSpPr/>
          <p:nvPr/>
        </p:nvCxnSpPr>
        <p:spPr>
          <a:xfrm>
            <a:off x="4283968" y="619922"/>
            <a:ext cx="0" cy="5329358"/>
          </a:xfrm>
          <a:prstGeom prst="line">
            <a:avLst/>
          </a:prstGeom>
          <a:ln>
            <a:solidFill>
              <a:srgbClr val="FF0000">
                <a:alpha val="23000"/>
              </a:srgb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5364088" y="693802"/>
            <a:ext cx="0" cy="5184576"/>
          </a:xfrm>
          <a:prstGeom prst="line">
            <a:avLst/>
          </a:prstGeom>
          <a:ln>
            <a:solidFill>
              <a:srgbClr val="FF0000">
                <a:alpha val="23000"/>
              </a:srgb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1259632" y="162880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1259632" y="191683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1259632" y="220486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1259632" y="249289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1259632" y="278092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1259632" y="306896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1259632" y="335699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1259632" y="364502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1259632" y="393305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1259632" y="422108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1259632" y="450912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1259632" y="479715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5436096" y="165110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5436096" y="191683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5436096" y="218256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5436096" y="244828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5436096" y="271401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5436096" y="297974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5436096" y="324547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5436096" y="351120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5436096" y="377692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5436096" y="404265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5436096" y="430838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5436096" y="457411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a:off x="5436096" y="483984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grpSp>
        <p:nvGrpSpPr>
          <p:cNvPr id="53" name="Группа 52"/>
          <p:cNvGrpSpPr/>
          <p:nvPr/>
        </p:nvGrpSpPr>
        <p:grpSpPr>
          <a:xfrm>
            <a:off x="3563888" y="1412776"/>
            <a:ext cx="152400" cy="144016"/>
            <a:chOff x="3563888" y="1772816"/>
            <a:chExt cx="152400" cy="144016"/>
          </a:xfrm>
        </p:grpSpPr>
        <p:cxnSp>
          <p:nvCxnSpPr>
            <p:cNvPr id="54" name="Прямая соединительная линия 53"/>
            <p:cNvCxnSpPr/>
            <p:nvPr/>
          </p:nvCxnSpPr>
          <p:spPr>
            <a:xfrm>
              <a:off x="3563888" y="1844824"/>
              <a:ext cx="72008" cy="72008"/>
            </a:xfrm>
            <a:prstGeom prst="line">
              <a:avLst/>
            </a:prstGeom>
          </p:spPr>
          <p:style>
            <a:lnRef idx="2">
              <a:schemeClr val="accent4"/>
            </a:lnRef>
            <a:fillRef idx="0">
              <a:schemeClr val="accent4"/>
            </a:fillRef>
            <a:effectRef idx="1">
              <a:schemeClr val="accent4"/>
            </a:effectRef>
            <a:fontRef idx="minor">
              <a:schemeClr val="tx1"/>
            </a:fontRef>
          </p:style>
        </p:cxnSp>
        <p:cxnSp>
          <p:nvCxnSpPr>
            <p:cNvPr id="55" name="Прямая соединительная линия 54"/>
            <p:cNvCxnSpPr/>
            <p:nvPr/>
          </p:nvCxnSpPr>
          <p:spPr>
            <a:xfrm flipH="1">
              <a:off x="3635896" y="1772816"/>
              <a:ext cx="80392" cy="135632"/>
            </a:xfrm>
            <a:prstGeom prst="line">
              <a:avLst/>
            </a:prstGeom>
          </p:spPr>
          <p:style>
            <a:lnRef idx="2">
              <a:schemeClr val="accent4"/>
            </a:lnRef>
            <a:fillRef idx="0">
              <a:schemeClr val="accent4"/>
            </a:fillRef>
            <a:effectRef idx="1">
              <a:schemeClr val="accent4"/>
            </a:effectRef>
            <a:fontRef idx="minor">
              <a:schemeClr val="tx1"/>
            </a:fontRef>
          </p:style>
        </p:cxnSp>
      </p:grpSp>
      <p:sp>
        <p:nvSpPr>
          <p:cNvPr id="56" name="Прямоугольник с двумя скругленными соседними углами 55"/>
          <p:cNvSpPr/>
          <p:nvPr/>
        </p:nvSpPr>
        <p:spPr>
          <a:xfrm>
            <a:off x="7308304" y="341800"/>
            <a:ext cx="864096" cy="43204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TextBox 56"/>
          <p:cNvSpPr txBox="1"/>
          <p:nvPr/>
        </p:nvSpPr>
        <p:spPr>
          <a:xfrm>
            <a:off x="1331640" y="1340768"/>
            <a:ext cx="2016224" cy="1200329"/>
          </a:xfrm>
          <a:prstGeom prst="rect">
            <a:avLst/>
          </a:prstGeom>
          <a:noFill/>
        </p:spPr>
        <p:txBody>
          <a:bodyPr wrap="square" rtlCol="0">
            <a:spAutoFit/>
          </a:bodyPr>
          <a:lstStyle/>
          <a:p>
            <a:pPr lvl="0"/>
            <a:r>
              <a:rPr lang="en-US" b="1" dirty="0" smtClean="0">
                <a:solidFill>
                  <a:srgbClr val="FFC000"/>
                </a:solidFill>
                <a:latin typeface="Bradley Hand ITC" pitchFamily="66" charset="0"/>
              </a:rPr>
              <a:t>Wash yourself and the dishes on dry land</a:t>
            </a:r>
            <a:endParaRPr lang="ru-RU" b="1" dirty="0" smtClean="0">
              <a:solidFill>
                <a:srgbClr val="FFC000"/>
              </a:solidFill>
            </a:endParaRPr>
          </a:p>
          <a:p>
            <a:endParaRPr lang="ru-RU" dirty="0"/>
          </a:p>
        </p:txBody>
      </p:sp>
      <p:sp>
        <p:nvSpPr>
          <p:cNvPr id="58" name="TextBox 57"/>
          <p:cNvSpPr txBox="1"/>
          <p:nvPr/>
        </p:nvSpPr>
        <p:spPr>
          <a:xfrm>
            <a:off x="1403648" y="2420888"/>
            <a:ext cx="1296144" cy="369332"/>
          </a:xfrm>
          <a:prstGeom prst="rect">
            <a:avLst/>
          </a:prstGeom>
          <a:noFill/>
        </p:spPr>
        <p:txBody>
          <a:bodyPr wrap="square" rtlCol="0">
            <a:spAutoFit/>
          </a:bodyPr>
          <a:lstStyle/>
          <a:p>
            <a:endParaRPr lang="ru-RU" dirty="0"/>
          </a:p>
        </p:txBody>
      </p:sp>
      <p:sp>
        <p:nvSpPr>
          <p:cNvPr id="60" name="TextBox 59"/>
          <p:cNvSpPr txBox="1"/>
          <p:nvPr/>
        </p:nvSpPr>
        <p:spPr>
          <a:xfrm>
            <a:off x="1259632" y="2204864"/>
            <a:ext cx="2448272" cy="1754326"/>
          </a:xfrm>
          <a:prstGeom prst="rect">
            <a:avLst/>
          </a:prstGeom>
          <a:noFill/>
        </p:spPr>
        <p:txBody>
          <a:bodyPr wrap="square" rtlCol="0">
            <a:spAutoFit/>
          </a:bodyPr>
          <a:lstStyle/>
          <a:p>
            <a:r>
              <a:rPr lang="en-US" b="1" dirty="0" smtClean="0">
                <a:solidFill>
                  <a:srgbClr val="7030A0"/>
                </a:solidFill>
                <a:latin typeface="Bradley Hand ITC" pitchFamily="66" charset="0"/>
              </a:rPr>
              <a:t>Collect used dishwater into a container and drain it into the ground after washing. This way water-bodies are not polluted</a:t>
            </a:r>
            <a:endParaRPr lang="ru-RU" b="1" dirty="0">
              <a:solidFill>
                <a:srgbClr val="7030A0"/>
              </a:solidFill>
            </a:endParaRPr>
          </a:p>
        </p:txBody>
      </p:sp>
      <p:grpSp>
        <p:nvGrpSpPr>
          <p:cNvPr id="61" name="Группа 60"/>
          <p:cNvGrpSpPr/>
          <p:nvPr/>
        </p:nvGrpSpPr>
        <p:grpSpPr>
          <a:xfrm>
            <a:off x="3635896" y="2348880"/>
            <a:ext cx="152400" cy="144016"/>
            <a:chOff x="3563888" y="1772816"/>
            <a:chExt cx="152400" cy="144016"/>
          </a:xfrm>
        </p:grpSpPr>
        <p:cxnSp>
          <p:nvCxnSpPr>
            <p:cNvPr id="62" name="Прямая соединительная линия 61"/>
            <p:cNvCxnSpPr/>
            <p:nvPr/>
          </p:nvCxnSpPr>
          <p:spPr>
            <a:xfrm>
              <a:off x="3563888" y="1844824"/>
              <a:ext cx="72008" cy="72008"/>
            </a:xfrm>
            <a:prstGeom prst="line">
              <a:avLst/>
            </a:prstGeom>
          </p:spPr>
          <p:style>
            <a:lnRef idx="3">
              <a:schemeClr val="accent6"/>
            </a:lnRef>
            <a:fillRef idx="0">
              <a:schemeClr val="accent6"/>
            </a:fillRef>
            <a:effectRef idx="2">
              <a:schemeClr val="accent6"/>
            </a:effectRef>
            <a:fontRef idx="minor">
              <a:schemeClr val="tx1"/>
            </a:fontRef>
          </p:style>
        </p:cxnSp>
        <p:cxnSp>
          <p:nvCxnSpPr>
            <p:cNvPr id="63" name="Прямая соединительная линия 62"/>
            <p:cNvCxnSpPr/>
            <p:nvPr/>
          </p:nvCxnSpPr>
          <p:spPr>
            <a:xfrm flipH="1">
              <a:off x="3635896" y="1772816"/>
              <a:ext cx="80392" cy="135632"/>
            </a:xfrm>
            <a:prstGeom prst="line">
              <a:avLst/>
            </a:prstGeom>
          </p:spPr>
          <p:style>
            <a:lnRef idx="3">
              <a:schemeClr val="accent6"/>
            </a:lnRef>
            <a:fillRef idx="0">
              <a:schemeClr val="accent6"/>
            </a:fillRef>
            <a:effectRef idx="2">
              <a:schemeClr val="accent6"/>
            </a:effectRef>
            <a:fontRef idx="minor">
              <a:schemeClr val="tx1"/>
            </a:fontRef>
          </p:style>
        </p:cxn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971600" y="404664"/>
            <a:ext cx="7632848" cy="5760640"/>
          </a:xfrm>
          <a:prstGeom prst="roundRect">
            <a:avLst>
              <a:gd name="adj" fmla="val 61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двумя скругленными соседними углами 4"/>
          <p:cNvSpPr/>
          <p:nvPr/>
        </p:nvSpPr>
        <p:spPr>
          <a:xfrm>
            <a:off x="6305880" y="332656"/>
            <a:ext cx="864096" cy="432048"/>
          </a:xfrm>
          <a:prstGeom prst="round2Same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6" name="Прямоугольник с двумя скругленными соседними углами 5"/>
          <p:cNvSpPr/>
          <p:nvPr/>
        </p:nvSpPr>
        <p:spPr>
          <a:xfrm>
            <a:off x="5364088" y="332656"/>
            <a:ext cx="864096" cy="432048"/>
          </a:xfrm>
          <a:prstGeom prst="round2Same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7" name="Прямоугольник с двумя скругленными соседними углами 6"/>
          <p:cNvSpPr/>
          <p:nvPr/>
        </p:nvSpPr>
        <p:spPr>
          <a:xfrm rot="5400000" flipH="1">
            <a:off x="4078504" y="1467960"/>
            <a:ext cx="5301209" cy="3606663"/>
          </a:xfrm>
          <a:prstGeom prst="round2SameRect">
            <a:avLst>
              <a:gd name="adj1" fmla="val 0"/>
              <a:gd name="adj2" fmla="val 0"/>
            </a:avLst>
          </a:prstGeom>
          <a:solidFill>
            <a:schemeClr val="bg1">
              <a:lumMod val="85000"/>
              <a:alpha val="4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solidFill>
                <a:schemeClr val="accent4">
                  <a:lumMod val="20000"/>
                  <a:lumOff val="80000"/>
                </a:schemeClr>
              </a:solidFill>
            </a:endParaRPr>
          </a:p>
        </p:txBody>
      </p:sp>
      <p:sp>
        <p:nvSpPr>
          <p:cNvPr id="8" name="Прямоугольник с двумя скругленными соседними углами 7"/>
          <p:cNvSpPr/>
          <p:nvPr/>
        </p:nvSpPr>
        <p:spPr>
          <a:xfrm rot="16200000">
            <a:off x="121197" y="1543100"/>
            <a:ext cx="5301209" cy="3456385"/>
          </a:xfrm>
          <a:prstGeom prst="round2SameRect">
            <a:avLst>
              <a:gd name="adj1" fmla="val 0"/>
              <a:gd name="adj2" fmla="val 0"/>
            </a:avLst>
          </a:prstGeom>
          <a:solidFill>
            <a:schemeClr val="bg1">
              <a:lumMod val="85000"/>
              <a:alpha val="4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9" name="Прямоугольник с двумя скругленными соседними углами 8"/>
          <p:cNvSpPr/>
          <p:nvPr/>
        </p:nvSpPr>
        <p:spPr>
          <a:xfrm rot="16200000">
            <a:off x="262082" y="1467960"/>
            <a:ext cx="5301209" cy="3606663"/>
          </a:xfrm>
          <a:prstGeom prst="round2SameRect">
            <a:avLst>
              <a:gd name="adj1" fmla="val 0"/>
              <a:gd name="adj2" fmla="val 0"/>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10" name="Прямоугольник с двумя скругленными соседними углами 9"/>
          <p:cNvSpPr/>
          <p:nvPr/>
        </p:nvSpPr>
        <p:spPr>
          <a:xfrm rot="5400000" flipH="1">
            <a:off x="3968921" y="1439279"/>
            <a:ext cx="5320008" cy="3681801"/>
          </a:xfrm>
          <a:prstGeom prst="round2SameRect">
            <a:avLst>
              <a:gd name="adj1" fmla="val 0"/>
              <a:gd name="adj2" fmla="val 0"/>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11" name="Блок-схема: узел 10"/>
          <p:cNvSpPr/>
          <p:nvPr/>
        </p:nvSpPr>
        <p:spPr>
          <a:xfrm>
            <a:off x="4355976" y="980728"/>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Блок-схема: узел 11"/>
          <p:cNvSpPr/>
          <p:nvPr/>
        </p:nvSpPr>
        <p:spPr>
          <a:xfrm>
            <a:off x="4881756" y="980728"/>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Блок-схема: узел 12"/>
          <p:cNvSpPr/>
          <p:nvPr/>
        </p:nvSpPr>
        <p:spPr>
          <a:xfrm>
            <a:off x="4355976" y="198884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Блок-схема: узел 13"/>
          <p:cNvSpPr/>
          <p:nvPr/>
        </p:nvSpPr>
        <p:spPr>
          <a:xfrm>
            <a:off x="4860032" y="198884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Блок-схема: узел 14"/>
          <p:cNvSpPr/>
          <p:nvPr/>
        </p:nvSpPr>
        <p:spPr>
          <a:xfrm>
            <a:off x="4355976" y="306896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Блок-схема: узел 15"/>
          <p:cNvSpPr/>
          <p:nvPr/>
        </p:nvSpPr>
        <p:spPr>
          <a:xfrm>
            <a:off x="4881756" y="306896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Блок-схема: узел 16"/>
          <p:cNvSpPr/>
          <p:nvPr/>
        </p:nvSpPr>
        <p:spPr>
          <a:xfrm>
            <a:off x="4355976" y="4077072"/>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Блок-схема: узел 17"/>
          <p:cNvSpPr/>
          <p:nvPr/>
        </p:nvSpPr>
        <p:spPr>
          <a:xfrm>
            <a:off x="4860032" y="4077072"/>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Блок-схема: узел 18"/>
          <p:cNvSpPr/>
          <p:nvPr/>
        </p:nvSpPr>
        <p:spPr>
          <a:xfrm>
            <a:off x="4337688" y="5177824"/>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Блок-схема: узел 19"/>
          <p:cNvSpPr/>
          <p:nvPr/>
        </p:nvSpPr>
        <p:spPr>
          <a:xfrm>
            <a:off x="4863468" y="5177824"/>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Блок-схема: знак завершения 20"/>
          <p:cNvSpPr/>
          <p:nvPr/>
        </p:nvSpPr>
        <p:spPr>
          <a:xfrm>
            <a:off x="4496182" y="1052736"/>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Блок-схема: знак завершения 21"/>
          <p:cNvSpPr/>
          <p:nvPr/>
        </p:nvSpPr>
        <p:spPr>
          <a:xfrm>
            <a:off x="4496182" y="2101438"/>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Блок-схема: знак завершения 22"/>
          <p:cNvSpPr/>
          <p:nvPr/>
        </p:nvSpPr>
        <p:spPr>
          <a:xfrm>
            <a:off x="4496182" y="3150141"/>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Блок-схема: знак завершения 23"/>
          <p:cNvSpPr/>
          <p:nvPr/>
        </p:nvSpPr>
        <p:spPr>
          <a:xfrm>
            <a:off x="4496182" y="4198844"/>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Блок-схема: знак завершения 24"/>
          <p:cNvSpPr/>
          <p:nvPr/>
        </p:nvSpPr>
        <p:spPr>
          <a:xfrm>
            <a:off x="4496182" y="5247546"/>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6" name="Прямая соединительная линия 25"/>
          <p:cNvCxnSpPr/>
          <p:nvPr/>
        </p:nvCxnSpPr>
        <p:spPr>
          <a:xfrm>
            <a:off x="4283968" y="619922"/>
            <a:ext cx="0" cy="5329358"/>
          </a:xfrm>
          <a:prstGeom prst="line">
            <a:avLst/>
          </a:prstGeom>
          <a:ln>
            <a:solidFill>
              <a:srgbClr val="FF0000">
                <a:alpha val="23000"/>
              </a:srgb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5364088" y="693802"/>
            <a:ext cx="0" cy="5184576"/>
          </a:xfrm>
          <a:prstGeom prst="line">
            <a:avLst/>
          </a:prstGeom>
          <a:ln>
            <a:solidFill>
              <a:srgbClr val="FF0000">
                <a:alpha val="23000"/>
              </a:srgb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1259632" y="162880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1259632" y="191683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1259632" y="220486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1259632" y="249289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1259632" y="278092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1259632" y="306896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1259632" y="335699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1259632" y="364502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1259632" y="393305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1259632" y="422108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1259632" y="450912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1259632" y="479715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5436096" y="165110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5436096" y="191683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5436096" y="218256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5436096" y="244828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5436096" y="271401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5436096" y="297974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5436096" y="324547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5436096" y="351120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5436096" y="377692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5436096" y="404265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5436096" y="430838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5436096" y="457411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a:off x="5436096" y="483984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grpSp>
        <p:nvGrpSpPr>
          <p:cNvPr id="53" name="Группа 52"/>
          <p:cNvGrpSpPr/>
          <p:nvPr/>
        </p:nvGrpSpPr>
        <p:grpSpPr>
          <a:xfrm>
            <a:off x="3563888" y="1412776"/>
            <a:ext cx="152400" cy="144016"/>
            <a:chOff x="3563888" y="1772816"/>
            <a:chExt cx="152400" cy="144016"/>
          </a:xfrm>
        </p:grpSpPr>
        <p:cxnSp>
          <p:nvCxnSpPr>
            <p:cNvPr id="54" name="Прямая соединительная линия 53"/>
            <p:cNvCxnSpPr/>
            <p:nvPr/>
          </p:nvCxnSpPr>
          <p:spPr>
            <a:xfrm>
              <a:off x="3563888" y="1844824"/>
              <a:ext cx="72008" cy="72008"/>
            </a:xfrm>
            <a:prstGeom prst="line">
              <a:avLst/>
            </a:prstGeom>
          </p:spPr>
          <p:style>
            <a:lnRef idx="2">
              <a:schemeClr val="accent4"/>
            </a:lnRef>
            <a:fillRef idx="0">
              <a:schemeClr val="accent4"/>
            </a:fillRef>
            <a:effectRef idx="1">
              <a:schemeClr val="accent4"/>
            </a:effectRef>
            <a:fontRef idx="minor">
              <a:schemeClr val="tx1"/>
            </a:fontRef>
          </p:style>
        </p:cxnSp>
        <p:cxnSp>
          <p:nvCxnSpPr>
            <p:cNvPr id="55" name="Прямая соединительная линия 54"/>
            <p:cNvCxnSpPr/>
            <p:nvPr/>
          </p:nvCxnSpPr>
          <p:spPr>
            <a:xfrm flipH="1">
              <a:off x="3635896" y="1772816"/>
              <a:ext cx="80392" cy="135632"/>
            </a:xfrm>
            <a:prstGeom prst="line">
              <a:avLst/>
            </a:prstGeom>
          </p:spPr>
          <p:style>
            <a:lnRef idx="2">
              <a:schemeClr val="accent4"/>
            </a:lnRef>
            <a:fillRef idx="0">
              <a:schemeClr val="accent4"/>
            </a:fillRef>
            <a:effectRef idx="1">
              <a:schemeClr val="accent4"/>
            </a:effectRef>
            <a:fontRef idx="minor">
              <a:schemeClr val="tx1"/>
            </a:fontRef>
          </p:style>
        </p:cxnSp>
      </p:grpSp>
      <p:sp>
        <p:nvSpPr>
          <p:cNvPr id="56" name="Прямоугольник с двумя скругленными соседними углами 55"/>
          <p:cNvSpPr/>
          <p:nvPr/>
        </p:nvSpPr>
        <p:spPr>
          <a:xfrm>
            <a:off x="7308304" y="341800"/>
            <a:ext cx="864096" cy="43204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TextBox 56"/>
          <p:cNvSpPr txBox="1"/>
          <p:nvPr/>
        </p:nvSpPr>
        <p:spPr>
          <a:xfrm>
            <a:off x="1331640" y="1340768"/>
            <a:ext cx="2016224" cy="1200329"/>
          </a:xfrm>
          <a:prstGeom prst="rect">
            <a:avLst/>
          </a:prstGeom>
          <a:noFill/>
        </p:spPr>
        <p:txBody>
          <a:bodyPr wrap="square" rtlCol="0">
            <a:spAutoFit/>
          </a:bodyPr>
          <a:lstStyle/>
          <a:p>
            <a:pPr lvl="0"/>
            <a:r>
              <a:rPr lang="en-US" b="1" dirty="0" smtClean="0">
                <a:solidFill>
                  <a:srgbClr val="FFC000"/>
                </a:solidFill>
                <a:latin typeface="Bradley Hand ITC" pitchFamily="66" charset="0"/>
              </a:rPr>
              <a:t>Wash yourself and the dishes on dry land</a:t>
            </a:r>
            <a:endParaRPr lang="ru-RU" b="1" dirty="0" smtClean="0">
              <a:solidFill>
                <a:srgbClr val="FFC000"/>
              </a:solidFill>
            </a:endParaRPr>
          </a:p>
          <a:p>
            <a:endParaRPr lang="ru-RU" dirty="0"/>
          </a:p>
        </p:txBody>
      </p:sp>
      <p:sp>
        <p:nvSpPr>
          <p:cNvPr id="58" name="TextBox 57"/>
          <p:cNvSpPr txBox="1"/>
          <p:nvPr/>
        </p:nvSpPr>
        <p:spPr>
          <a:xfrm>
            <a:off x="1403648" y="2420888"/>
            <a:ext cx="1296144" cy="369332"/>
          </a:xfrm>
          <a:prstGeom prst="rect">
            <a:avLst/>
          </a:prstGeom>
          <a:noFill/>
        </p:spPr>
        <p:txBody>
          <a:bodyPr wrap="square" rtlCol="0">
            <a:spAutoFit/>
          </a:bodyPr>
          <a:lstStyle/>
          <a:p>
            <a:endParaRPr lang="ru-RU" dirty="0"/>
          </a:p>
        </p:txBody>
      </p:sp>
      <p:sp>
        <p:nvSpPr>
          <p:cNvPr id="59" name="TextBox 58"/>
          <p:cNvSpPr txBox="1"/>
          <p:nvPr/>
        </p:nvSpPr>
        <p:spPr>
          <a:xfrm>
            <a:off x="1259632" y="2204864"/>
            <a:ext cx="2448272" cy="1754326"/>
          </a:xfrm>
          <a:prstGeom prst="rect">
            <a:avLst/>
          </a:prstGeom>
          <a:noFill/>
        </p:spPr>
        <p:txBody>
          <a:bodyPr wrap="square" rtlCol="0">
            <a:spAutoFit/>
          </a:bodyPr>
          <a:lstStyle/>
          <a:p>
            <a:r>
              <a:rPr lang="en-US" b="1" dirty="0" smtClean="0">
                <a:solidFill>
                  <a:srgbClr val="7030A0"/>
                </a:solidFill>
                <a:latin typeface="Bradley Hand ITC" pitchFamily="66" charset="0"/>
              </a:rPr>
              <a:t>Collect used dishwater into a container and drain it into the ground after washing. This way water-bodies are not polluted</a:t>
            </a:r>
            <a:endParaRPr lang="ru-RU" b="1" dirty="0">
              <a:solidFill>
                <a:srgbClr val="7030A0"/>
              </a:solidFill>
            </a:endParaRPr>
          </a:p>
        </p:txBody>
      </p:sp>
      <p:grpSp>
        <p:nvGrpSpPr>
          <p:cNvPr id="60" name="Группа 59"/>
          <p:cNvGrpSpPr/>
          <p:nvPr/>
        </p:nvGrpSpPr>
        <p:grpSpPr>
          <a:xfrm>
            <a:off x="3635896" y="2348880"/>
            <a:ext cx="152400" cy="144016"/>
            <a:chOff x="3563888" y="1772816"/>
            <a:chExt cx="152400" cy="144016"/>
          </a:xfrm>
        </p:grpSpPr>
        <p:cxnSp>
          <p:nvCxnSpPr>
            <p:cNvPr id="61" name="Прямая соединительная линия 60"/>
            <p:cNvCxnSpPr/>
            <p:nvPr/>
          </p:nvCxnSpPr>
          <p:spPr>
            <a:xfrm>
              <a:off x="3563888" y="1844824"/>
              <a:ext cx="72008" cy="72008"/>
            </a:xfrm>
            <a:prstGeom prst="line">
              <a:avLst/>
            </a:prstGeom>
          </p:spPr>
          <p:style>
            <a:lnRef idx="3">
              <a:schemeClr val="accent6"/>
            </a:lnRef>
            <a:fillRef idx="0">
              <a:schemeClr val="accent6"/>
            </a:fillRef>
            <a:effectRef idx="2">
              <a:schemeClr val="accent6"/>
            </a:effectRef>
            <a:fontRef idx="minor">
              <a:schemeClr val="tx1"/>
            </a:fontRef>
          </p:style>
        </p:cxnSp>
        <p:cxnSp>
          <p:nvCxnSpPr>
            <p:cNvPr id="62" name="Прямая соединительная линия 61"/>
            <p:cNvCxnSpPr/>
            <p:nvPr/>
          </p:nvCxnSpPr>
          <p:spPr>
            <a:xfrm flipH="1">
              <a:off x="3635896" y="1772816"/>
              <a:ext cx="80392" cy="135632"/>
            </a:xfrm>
            <a:prstGeom prst="line">
              <a:avLst/>
            </a:prstGeom>
          </p:spPr>
          <p:style>
            <a:lnRef idx="3">
              <a:schemeClr val="accent6"/>
            </a:lnRef>
            <a:fillRef idx="0">
              <a:schemeClr val="accent6"/>
            </a:fillRef>
            <a:effectRef idx="2">
              <a:schemeClr val="accent6"/>
            </a:effectRef>
            <a:fontRef idx="minor">
              <a:schemeClr val="tx1"/>
            </a:fontRef>
          </p:style>
        </p:cxnSp>
      </p:grpSp>
      <p:sp>
        <p:nvSpPr>
          <p:cNvPr id="63" name="TextBox 62"/>
          <p:cNvSpPr txBox="1"/>
          <p:nvPr/>
        </p:nvSpPr>
        <p:spPr>
          <a:xfrm>
            <a:off x="1259632" y="3933056"/>
            <a:ext cx="2016224" cy="1200329"/>
          </a:xfrm>
          <a:prstGeom prst="rect">
            <a:avLst/>
          </a:prstGeom>
          <a:noFill/>
        </p:spPr>
        <p:txBody>
          <a:bodyPr wrap="square" rtlCol="0">
            <a:spAutoFit/>
          </a:bodyPr>
          <a:lstStyle/>
          <a:p>
            <a:pPr lvl="0"/>
            <a:r>
              <a:rPr lang="en-US" b="1" dirty="0" smtClean="0">
                <a:solidFill>
                  <a:schemeClr val="accent5">
                    <a:lumMod val="50000"/>
                  </a:schemeClr>
                </a:solidFill>
                <a:latin typeface="Bradley Hand ITC" pitchFamily="66" charset="0"/>
              </a:rPr>
              <a:t>When washing yourself, do the same.</a:t>
            </a:r>
            <a:endParaRPr lang="ru-RU" b="1" dirty="0" smtClean="0">
              <a:solidFill>
                <a:schemeClr val="accent5">
                  <a:lumMod val="50000"/>
                </a:schemeClr>
              </a:solidFill>
            </a:endParaRPr>
          </a:p>
          <a:p>
            <a:endParaRPr lang="ru-RU" dirty="0"/>
          </a:p>
        </p:txBody>
      </p:sp>
      <p:grpSp>
        <p:nvGrpSpPr>
          <p:cNvPr id="64" name="Группа 63"/>
          <p:cNvGrpSpPr/>
          <p:nvPr/>
        </p:nvGrpSpPr>
        <p:grpSpPr>
          <a:xfrm>
            <a:off x="3635896" y="4077072"/>
            <a:ext cx="152400" cy="144016"/>
            <a:chOff x="3563888" y="1772816"/>
            <a:chExt cx="152400" cy="144016"/>
          </a:xfrm>
        </p:grpSpPr>
        <p:cxnSp>
          <p:nvCxnSpPr>
            <p:cNvPr id="65" name="Прямая соединительная линия 64"/>
            <p:cNvCxnSpPr/>
            <p:nvPr/>
          </p:nvCxnSpPr>
          <p:spPr>
            <a:xfrm>
              <a:off x="3563888" y="1844824"/>
              <a:ext cx="72008" cy="72008"/>
            </a:xfrm>
            <a:prstGeom prst="line">
              <a:avLst/>
            </a:prstGeom>
          </p:spPr>
          <p:style>
            <a:lnRef idx="2">
              <a:schemeClr val="accent2"/>
            </a:lnRef>
            <a:fillRef idx="0">
              <a:schemeClr val="accent2"/>
            </a:fillRef>
            <a:effectRef idx="1">
              <a:schemeClr val="accent2"/>
            </a:effectRef>
            <a:fontRef idx="minor">
              <a:schemeClr val="tx1"/>
            </a:fontRef>
          </p:style>
        </p:cxnSp>
        <p:cxnSp>
          <p:nvCxnSpPr>
            <p:cNvPr id="66" name="Прямая соединительная линия 65"/>
            <p:cNvCxnSpPr/>
            <p:nvPr/>
          </p:nvCxnSpPr>
          <p:spPr>
            <a:xfrm flipH="1">
              <a:off x="3635896" y="1772816"/>
              <a:ext cx="80392" cy="135632"/>
            </a:xfrm>
            <a:prstGeom prst="line">
              <a:avLst/>
            </a:prstGeom>
          </p:spPr>
          <p:style>
            <a:lnRef idx="2">
              <a:schemeClr val="accent2"/>
            </a:lnRef>
            <a:fillRef idx="0">
              <a:schemeClr val="accent2"/>
            </a:fillRef>
            <a:effectRef idx="1">
              <a:schemeClr val="accent2"/>
            </a:effectRef>
            <a:fontRef idx="minor">
              <a:schemeClr val="tx1"/>
            </a:fontRef>
          </p:style>
        </p:cxn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971600" y="404664"/>
            <a:ext cx="7632848" cy="5760640"/>
          </a:xfrm>
          <a:prstGeom prst="roundRect">
            <a:avLst>
              <a:gd name="adj" fmla="val 61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с двумя скругленными соседними углами 5"/>
          <p:cNvSpPr/>
          <p:nvPr/>
        </p:nvSpPr>
        <p:spPr>
          <a:xfrm>
            <a:off x="6305880" y="332656"/>
            <a:ext cx="864096" cy="432048"/>
          </a:xfrm>
          <a:prstGeom prst="round2Same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7" name="Прямоугольник с двумя скругленными соседними углами 6"/>
          <p:cNvSpPr/>
          <p:nvPr/>
        </p:nvSpPr>
        <p:spPr>
          <a:xfrm>
            <a:off x="5364088" y="332656"/>
            <a:ext cx="864096" cy="432048"/>
          </a:xfrm>
          <a:prstGeom prst="round2Same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8" name="Прямоугольник с двумя скругленными соседними углами 7"/>
          <p:cNvSpPr/>
          <p:nvPr/>
        </p:nvSpPr>
        <p:spPr>
          <a:xfrm rot="5400000" flipH="1">
            <a:off x="4078504" y="1467960"/>
            <a:ext cx="5301209" cy="3606663"/>
          </a:xfrm>
          <a:prstGeom prst="round2SameRect">
            <a:avLst>
              <a:gd name="adj1" fmla="val 0"/>
              <a:gd name="adj2" fmla="val 0"/>
            </a:avLst>
          </a:prstGeom>
          <a:solidFill>
            <a:schemeClr val="bg1">
              <a:lumMod val="85000"/>
              <a:alpha val="4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solidFill>
                <a:schemeClr val="accent4">
                  <a:lumMod val="20000"/>
                  <a:lumOff val="80000"/>
                </a:schemeClr>
              </a:solidFill>
            </a:endParaRPr>
          </a:p>
        </p:txBody>
      </p:sp>
      <p:sp>
        <p:nvSpPr>
          <p:cNvPr id="9" name="Прямоугольник с двумя скругленными соседними углами 8"/>
          <p:cNvSpPr/>
          <p:nvPr/>
        </p:nvSpPr>
        <p:spPr>
          <a:xfrm rot="16200000">
            <a:off x="121197" y="1543100"/>
            <a:ext cx="5301209" cy="3456385"/>
          </a:xfrm>
          <a:prstGeom prst="round2SameRect">
            <a:avLst>
              <a:gd name="adj1" fmla="val 0"/>
              <a:gd name="adj2" fmla="val 0"/>
            </a:avLst>
          </a:prstGeom>
          <a:solidFill>
            <a:schemeClr val="bg1">
              <a:lumMod val="85000"/>
              <a:alpha val="4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10" name="Прямоугольник с двумя скругленными соседними углами 9"/>
          <p:cNvSpPr/>
          <p:nvPr/>
        </p:nvSpPr>
        <p:spPr>
          <a:xfrm rot="16200000">
            <a:off x="262082" y="1467960"/>
            <a:ext cx="5301209" cy="3606663"/>
          </a:xfrm>
          <a:prstGeom prst="round2SameRect">
            <a:avLst>
              <a:gd name="adj1" fmla="val 0"/>
              <a:gd name="adj2" fmla="val 0"/>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11" name="Прямоугольник с двумя скругленными соседними углами 10"/>
          <p:cNvSpPr/>
          <p:nvPr/>
        </p:nvSpPr>
        <p:spPr>
          <a:xfrm rot="5400000" flipH="1">
            <a:off x="3968921" y="1439279"/>
            <a:ext cx="5320008" cy="3681801"/>
          </a:xfrm>
          <a:prstGeom prst="round2SameRect">
            <a:avLst>
              <a:gd name="adj1" fmla="val 0"/>
              <a:gd name="adj2" fmla="val 0"/>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12" name="Блок-схема: узел 11"/>
          <p:cNvSpPr/>
          <p:nvPr/>
        </p:nvSpPr>
        <p:spPr>
          <a:xfrm>
            <a:off x="4355976" y="980728"/>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Блок-схема: узел 12"/>
          <p:cNvSpPr/>
          <p:nvPr/>
        </p:nvSpPr>
        <p:spPr>
          <a:xfrm>
            <a:off x="4881756" y="980728"/>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Блок-схема: узел 13"/>
          <p:cNvSpPr/>
          <p:nvPr/>
        </p:nvSpPr>
        <p:spPr>
          <a:xfrm>
            <a:off x="4355976" y="198884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Блок-схема: узел 14"/>
          <p:cNvSpPr/>
          <p:nvPr/>
        </p:nvSpPr>
        <p:spPr>
          <a:xfrm>
            <a:off x="4860032" y="198884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Блок-схема: узел 15"/>
          <p:cNvSpPr/>
          <p:nvPr/>
        </p:nvSpPr>
        <p:spPr>
          <a:xfrm>
            <a:off x="4355976" y="306896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Блок-схема: узел 16"/>
          <p:cNvSpPr/>
          <p:nvPr/>
        </p:nvSpPr>
        <p:spPr>
          <a:xfrm>
            <a:off x="4881756" y="306896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Блок-схема: узел 17"/>
          <p:cNvSpPr/>
          <p:nvPr/>
        </p:nvSpPr>
        <p:spPr>
          <a:xfrm>
            <a:off x="4355976" y="4077072"/>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Блок-схема: узел 18"/>
          <p:cNvSpPr/>
          <p:nvPr/>
        </p:nvSpPr>
        <p:spPr>
          <a:xfrm>
            <a:off x="4860032" y="4077072"/>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Блок-схема: узел 19"/>
          <p:cNvSpPr/>
          <p:nvPr/>
        </p:nvSpPr>
        <p:spPr>
          <a:xfrm>
            <a:off x="4337688" y="5177824"/>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Блок-схема: узел 20"/>
          <p:cNvSpPr/>
          <p:nvPr/>
        </p:nvSpPr>
        <p:spPr>
          <a:xfrm>
            <a:off x="4863468" y="5177824"/>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Блок-схема: знак завершения 21"/>
          <p:cNvSpPr/>
          <p:nvPr/>
        </p:nvSpPr>
        <p:spPr>
          <a:xfrm>
            <a:off x="4496182" y="1052736"/>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Блок-схема: знак завершения 22"/>
          <p:cNvSpPr/>
          <p:nvPr/>
        </p:nvSpPr>
        <p:spPr>
          <a:xfrm>
            <a:off x="4496182" y="2101438"/>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Блок-схема: знак завершения 23"/>
          <p:cNvSpPr/>
          <p:nvPr/>
        </p:nvSpPr>
        <p:spPr>
          <a:xfrm>
            <a:off x="4496182" y="3150141"/>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Блок-схема: знак завершения 24"/>
          <p:cNvSpPr/>
          <p:nvPr/>
        </p:nvSpPr>
        <p:spPr>
          <a:xfrm>
            <a:off x="4496182" y="4198844"/>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Блок-схема: знак завершения 25"/>
          <p:cNvSpPr/>
          <p:nvPr/>
        </p:nvSpPr>
        <p:spPr>
          <a:xfrm>
            <a:off x="4496182" y="5247546"/>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7" name="Прямая соединительная линия 26"/>
          <p:cNvCxnSpPr/>
          <p:nvPr/>
        </p:nvCxnSpPr>
        <p:spPr>
          <a:xfrm>
            <a:off x="4283968" y="619922"/>
            <a:ext cx="0" cy="5329358"/>
          </a:xfrm>
          <a:prstGeom prst="line">
            <a:avLst/>
          </a:prstGeom>
          <a:ln>
            <a:solidFill>
              <a:srgbClr val="FF0000">
                <a:alpha val="23000"/>
              </a:srgb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5364088" y="693802"/>
            <a:ext cx="0" cy="5184576"/>
          </a:xfrm>
          <a:prstGeom prst="line">
            <a:avLst/>
          </a:prstGeom>
          <a:ln>
            <a:solidFill>
              <a:srgbClr val="FF0000">
                <a:alpha val="23000"/>
              </a:srgb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1259632" y="162880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1259632" y="191683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1259632" y="220486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1259632" y="249289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1259632" y="278092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1259632" y="306896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1259632" y="335699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1259632" y="364502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1259632" y="393305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1259632" y="422108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1259632" y="450912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1259632" y="479715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5436096" y="165110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5436096" y="191683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5436096" y="218256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5436096" y="244828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5436096" y="271401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5436096" y="297974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5436096" y="324547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5436096" y="351120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5436096" y="377692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5436096" y="404265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5436096" y="430838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a:off x="5436096" y="457411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a:off x="5436096" y="483984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grpSp>
        <p:nvGrpSpPr>
          <p:cNvPr id="54" name="Группа 53"/>
          <p:cNvGrpSpPr/>
          <p:nvPr/>
        </p:nvGrpSpPr>
        <p:grpSpPr>
          <a:xfrm>
            <a:off x="3563888" y="1412776"/>
            <a:ext cx="152400" cy="144016"/>
            <a:chOff x="3563888" y="1772816"/>
            <a:chExt cx="152400" cy="144016"/>
          </a:xfrm>
        </p:grpSpPr>
        <p:cxnSp>
          <p:nvCxnSpPr>
            <p:cNvPr id="55" name="Прямая соединительная линия 54"/>
            <p:cNvCxnSpPr/>
            <p:nvPr/>
          </p:nvCxnSpPr>
          <p:spPr>
            <a:xfrm>
              <a:off x="3563888" y="1844824"/>
              <a:ext cx="72008" cy="72008"/>
            </a:xfrm>
            <a:prstGeom prst="line">
              <a:avLst/>
            </a:prstGeom>
          </p:spPr>
          <p:style>
            <a:lnRef idx="2">
              <a:schemeClr val="accent4"/>
            </a:lnRef>
            <a:fillRef idx="0">
              <a:schemeClr val="accent4"/>
            </a:fillRef>
            <a:effectRef idx="1">
              <a:schemeClr val="accent4"/>
            </a:effectRef>
            <a:fontRef idx="minor">
              <a:schemeClr val="tx1"/>
            </a:fontRef>
          </p:style>
        </p:cxnSp>
        <p:cxnSp>
          <p:nvCxnSpPr>
            <p:cNvPr id="56" name="Прямая соединительная линия 55"/>
            <p:cNvCxnSpPr/>
            <p:nvPr/>
          </p:nvCxnSpPr>
          <p:spPr>
            <a:xfrm flipH="1">
              <a:off x="3635896" y="1772816"/>
              <a:ext cx="80392" cy="135632"/>
            </a:xfrm>
            <a:prstGeom prst="line">
              <a:avLst/>
            </a:prstGeom>
          </p:spPr>
          <p:style>
            <a:lnRef idx="2">
              <a:schemeClr val="accent4"/>
            </a:lnRef>
            <a:fillRef idx="0">
              <a:schemeClr val="accent4"/>
            </a:fillRef>
            <a:effectRef idx="1">
              <a:schemeClr val="accent4"/>
            </a:effectRef>
            <a:fontRef idx="minor">
              <a:schemeClr val="tx1"/>
            </a:fontRef>
          </p:style>
        </p:cxnSp>
      </p:grpSp>
      <p:sp>
        <p:nvSpPr>
          <p:cNvPr id="57" name="Прямоугольник с двумя скругленными соседними углами 56"/>
          <p:cNvSpPr/>
          <p:nvPr/>
        </p:nvSpPr>
        <p:spPr>
          <a:xfrm>
            <a:off x="7308304" y="341800"/>
            <a:ext cx="864096" cy="43204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TextBox 57"/>
          <p:cNvSpPr txBox="1"/>
          <p:nvPr/>
        </p:nvSpPr>
        <p:spPr>
          <a:xfrm>
            <a:off x="1331640" y="1340768"/>
            <a:ext cx="2016224" cy="1200329"/>
          </a:xfrm>
          <a:prstGeom prst="rect">
            <a:avLst/>
          </a:prstGeom>
          <a:noFill/>
        </p:spPr>
        <p:txBody>
          <a:bodyPr wrap="square" rtlCol="0">
            <a:spAutoFit/>
          </a:bodyPr>
          <a:lstStyle/>
          <a:p>
            <a:pPr lvl="0"/>
            <a:r>
              <a:rPr lang="en-US" b="1" dirty="0" smtClean="0">
                <a:solidFill>
                  <a:srgbClr val="FFC000"/>
                </a:solidFill>
                <a:latin typeface="Bradley Hand ITC" pitchFamily="66" charset="0"/>
              </a:rPr>
              <a:t>Wash yourself and the dishes on dry land</a:t>
            </a:r>
            <a:endParaRPr lang="ru-RU" b="1" dirty="0" smtClean="0">
              <a:solidFill>
                <a:srgbClr val="FFC000"/>
              </a:solidFill>
            </a:endParaRPr>
          </a:p>
          <a:p>
            <a:endParaRPr lang="ru-RU" dirty="0"/>
          </a:p>
        </p:txBody>
      </p:sp>
      <p:sp>
        <p:nvSpPr>
          <p:cNvPr id="59" name="TextBox 58"/>
          <p:cNvSpPr txBox="1"/>
          <p:nvPr/>
        </p:nvSpPr>
        <p:spPr>
          <a:xfrm>
            <a:off x="1403648" y="2420888"/>
            <a:ext cx="1296144" cy="369332"/>
          </a:xfrm>
          <a:prstGeom prst="rect">
            <a:avLst/>
          </a:prstGeom>
          <a:noFill/>
        </p:spPr>
        <p:txBody>
          <a:bodyPr wrap="square" rtlCol="0">
            <a:spAutoFit/>
          </a:bodyPr>
          <a:lstStyle/>
          <a:p>
            <a:endParaRPr lang="ru-RU" dirty="0"/>
          </a:p>
        </p:txBody>
      </p:sp>
      <p:sp>
        <p:nvSpPr>
          <p:cNvPr id="60" name="TextBox 59"/>
          <p:cNvSpPr txBox="1"/>
          <p:nvPr/>
        </p:nvSpPr>
        <p:spPr>
          <a:xfrm>
            <a:off x="1259632" y="2204864"/>
            <a:ext cx="2448272" cy="1754326"/>
          </a:xfrm>
          <a:prstGeom prst="rect">
            <a:avLst/>
          </a:prstGeom>
          <a:noFill/>
        </p:spPr>
        <p:txBody>
          <a:bodyPr wrap="square" rtlCol="0">
            <a:spAutoFit/>
          </a:bodyPr>
          <a:lstStyle/>
          <a:p>
            <a:r>
              <a:rPr lang="en-US" b="1" dirty="0" smtClean="0">
                <a:solidFill>
                  <a:srgbClr val="7030A0"/>
                </a:solidFill>
                <a:latin typeface="Bradley Hand ITC" pitchFamily="66" charset="0"/>
              </a:rPr>
              <a:t>Collect used dishwater into a container and drain it into the ground after washing. This way water-bodies are not polluted</a:t>
            </a:r>
            <a:endParaRPr lang="ru-RU" b="1" dirty="0">
              <a:solidFill>
                <a:srgbClr val="7030A0"/>
              </a:solidFill>
            </a:endParaRPr>
          </a:p>
        </p:txBody>
      </p:sp>
      <p:grpSp>
        <p:nvGrpSpPr>
          <p:cNvPr id="61" name="Группа 60"/>
          <p:cNvGrpSpPr/>
          <p:nvPr/>
        </p:nvGrpSpPr>
        <p:grpSpPr>
          <a:xfrm>
            <a:off x="3635896" y="2348880"/>
            <a:ext cx="152400" cy="144016"/>
            <a:chOff x="3563888" y="1772816"/>
            <a:chExt cx="152400" cy="144016"/>
          </a:xfrm>
        </p:grpSpPr>
        <p:cxnSp>
          <p:nvCxnSpPr>
            <p:cNvPr id="62" name="Прямая соединительная линия 61"/>
            <p:cNvCxnSpPr/>
            <p:nvPr/>
          </p:nvCxnSpPr>
          <p:spPr>
            <a:xfrm>
              <a:off x="3563888" y="1844824"/>
              <a:ext cx="72008" cy="72008"/>
            </a:xfrm>
            <a:prstGeom prst="line">
              <a:avLst/>
            </a:prstGeom>
          </p:spPr>
          <p:style>
            <a:lnRef idx="3">
              <a:schemeClr val="accent6"/>
            </a:lnRef>
            <a:fillRef idx="0">
              <a:schemeClr val="accent6"/>
            </a:fillRef>
            <a:effectRef idx="2">
              <a:schemeClr val="accent6"/>
            </a:effectRef>
            <a:fontRef idx="minor">
              <a:schemeClr val="tx1"/>
            </a:fontRef>
          </p:style>
        </p:cxnSp>
        <p:cxnSp>
          <p:nvCxnSpPr>
            <p:cNvPr id="63" name="Прямая соединительная линия 62"/>
            <p:cNvCxnSpPr/>
            <p:nvPr/>
          </p:nvCxnSpPr>
          <p:spPr>
            <a:xfrm flipH="1">
              <a:off x="3635896" y="1772816"/>
              <a:ext cx="80392" cy="135632"/>
            </a:xfrm>
            <a:prstGeom prst="line">
              <a:avLst/>
            </a:prstGeom>
          </p:spPr>
          <p:style>
            <a:lnRef idx="3">
              <a:schemeClr val="accent6"/>
            </a:lnRef>
            <a:fillRef idx="0">
              <a:schemeClr val="accent6"/>
            </a:fillRef>
            <a:effectRef idx="2">
              <a:schemeClr val="accent6"/>
            </a:effectRef>
            <a:fontRef idx="minor">
              <a:schemeClr val="tx1"/>
            </a:fontRef>
          </p:style>
        </p:cxnSp>
      </p:grpSp>
      <p:sp>
        <p:nvSpPr>
          <p:cNvPr id="64" name="TextBox 63"/>
          <p:cNvSpPr txBox="1"/>
          <p:nvPr/>
        </p:nvSpPr>
        <p:spPr>
          <a:xfrm>
            <a:off x="1259632" y="3933056"/>
            <a:ext cx="2016224" cy="1200329"/>
          </a:xfrm>
          <a:prstGeom prst="rect">
            <a:avLst/>
          </a:prstGeom>
          <a:noFill/>
        </p:spPr>
        <p:txBody>
          <a:bodyPr wrap="square" rtlCol="0">
            <a:spAutoFit/>
          </a:bodyPr>
          <a:lstStyle/>
          <a:p>
            <a:pPr lvl="0"/>
            <a:r>
              <a:rPr lang="en-US" b="1" dirty="0" smtClean="0">
                <a:solidFill>
                  <a:schemeClr val="accent5">
                    <a:lumMod val="50000"/>
                  </a:schemeClr>
                </a:solidFill>
                <a:latin typeface="Bradley Hand ITC" pitchFamily="66" charset="0"/>
              </a:rPr>
              <a:t>When washing yourself, do the same.</a:t>
            </a:r>
            <a:endParaRPr lang="ru-RU" b="1" dirty="0" smtClean="0">
              <a:solidFill>
                <a:schemeClr val="accent5">
                  <a:lumMod val="50000"/>
                </a:schemeClr>
              </a:solidFill>
            </a:endParaRPr>
          </a:p>
          <a:p>
            <a:endParaRPr lang="ru-RU" dirty="0"/>
          </a:p>
        </p:txBody>
      </p:sp>
      <p:grpSp>
        <p:nvGrpSpPr>
          <p:cNvPr id="65" name="Группа 64"/>
          <p:cNvGrpSpPr/>
          <p:nvPr/>
        </p:nvGrpSpPr>
        <p:grpSpPr>
          <a:xfrm>
            <a:off x="3635896" y="4077072"/>
            <a:ext cx="152400" cy="144016"/>
            <a:chOff x="3563888" y="1772816"/>
            <a:chExt cx="152400" cy="144016"/>
          </a:xfrm>
        </p:grpSpPr>
        <p:cxnSp>
          <p:nvCxnSpPr>
            <p:cNvPr id="66" name="Прямая соединительная линия 65"/>
            <p:cNvCxnSpPr/>
            <p:nvPr/>
          </p:nvCxnSpPr>
          <p:spPr>
            <a:xfrm>
              <a:off x="3563888" y="1844824"/>
              <a:ext cx="72008" cy="72008"/>
            </a:xfrm>
            <a:prstGeom prst="line">
              <a:avLst/>
            </a:prstGeom>
          </p:spPr>
          <p:style>
            <a:lnRef idx="2">
              <a:schemeClr val="accent2"/>
            </a:lnRef>
            <a:fillRef idx="0">
              <a:schemeClr val="accent2"/>
            </a:fillRef>
            <a:effectRef idx="1">
              <a:schemeClr val="accent2"/>
            </a:effectRef>
            <a:fontRef idx="minor">
              <a:schemeClr val="tx1"/>
            </a:fontRef>
          </p:style>
        </p:cxnSp>
        <p:cxnSp>
          <p:nvCxnSpPr>
            <p:cNvPr id="67" name="Прямая соединительная линия 66"/>
            <p:cNvCxnSpPr/>
            <p:nvPr/>
          </p:nvCxnSpPr>
          <p:spPr>
            <a:xfrm flipH="1">
              <a:off x="3635896" y="1772816"/>
              <a:ext cx="80392" cy="135632"/>
            </a:xfrm>
            <a:prstGeom prst="line">
              <a:avLst/>
            </a:prstGeom>
          </p:spPr>
          <p:style>
            <a:lnRef idx="2">
              <a:schemeClr val="accent2"/>
            </a:lnRef>
            <a:fillRef idx="0">
              <a:schemeClr val="accent2"/>
            </a:fillRef>
            <a:effectRef idx="1">
              <a:schemeClr val="accent2"/>
            </a:effectRef>
            <a:fontRef idx="minor">
              <a:schemeClr val="tx1"/>
            </a:fontRef>
          </p:style>
        </p:cxnSp>
      </p:grpSp>
      <p:sp>
        <p:nvSpPr>
          <p:cNvPr id="68" name="TextBox 67"/>
          <p:cNvSpPr txBox="1"/>
          <p:nvPr/>
        </p:nvSpPr>
        <p:spPr>
          <a:xfrm>
            <a:off x="5580112" y="1340768"/>
            <a:ext cx="2232248" cy="3139321"/>
          </a:xfrm>
          <a:prstGeom prst="rect">
            <a:avLst/>
          </a:prstGeom>
          <a:noFill/>
        </p:spPr>
        <p:txBody>
          <a:bodyPr wrap="square" rtlCol="0">
            <a:spAutoFit/>
          </a:bodyPr>
          <a:lstStyle/>
          <a:p>
            <a:pPr lvl="0"/>
            <a:r>
              <a:rPr lang="en-US" b="1" dirty="0" smtClean="0">
                <a:solidFill>
                  <a:srgbClr val="FF0000"/>
                </a:solidFill>
                <a:latin typeface="Bradley Hand ITC" pitchFamily="66" charset="0"/>
              </a:rPr>
              <a:t>Consider carefully whether you need to use detergent/wash-up </a:t>
            </a:r>
            <a:r>
              <a:rPr lang="en-US" b="1" dirty="0" err="1" smtClean="0">
                <a:solidFill>
                  <a:srgbClr val="FF0000"/>
                </a:solidFill>
                <a:latin typeface="Bradley Hand ITC" pitchFamily="66" charset="0"/>
              </a:rPr>
              <a:t>liquid.Usually</a:t>
            </a:r>
            <a:r>
              <a:rPr lang="en-US" b="1" dirty="0" smtClean="0">
                <a:solidFill>
                  <a:srgbClr val="FF0000"/>
                </a:solidFill>
                <a:latin typeface="Bradley Hand ITC" pitchFamily="66" charset="0"/>
              </a:rPr>
              <a:t> water is enough</a:t>
            </a:r>
            <a:endParaRPr lang="ru-RU" b="1" dirty="0" smtClean="0">
              <a:solidFill>
                <a:srgbClr val="FF0000"/>
              </a:solidFill>
            </a:endParaRPr>
          </a:p>
          <a:p>
            <a:pPr lvl="0"/>
            <a:r>
              <a:rPr lang="en-US" b="1" dirty="0" smtClean="0">
                <a:solidFill>
                  <a:srgbClr val="FF0000"/>
                </a:solidFill>
                <a:latin typeface="Bradley Hand ITC" pitchFamily="66" charset="0"/>
              </a:rPr>
              <a:t>you need to use detergent/wash-up liquid. Usually, water is enough.</a:t>
            </a:r>
            <a:endParaRPr lang="ru-RU" b="1" dirty="0" smtClean="0">
              <a:solidFill>
                <a:srgbClr val="FF0000"/>
              </a:solidFill>
            </a:endParaRPr>
          </a:p>
          <a:p>
            <a:r>
              <a:rPr lang="en-US" dirty="0" smtClean="0"/>
              <a:t> </a:t>
            </a:r>
            <a:endParaRPr lang="ru-RU" dirty="0" smtClean="0"/>
          </a:p>
          <a:p>
            <a:endParaRPr lang="ru-RU" dirty="0"/>
          </a:p>
        </p:txBody>
      </p:sp>
      <p:grpSp>
        <p:nvGrpSpPr>
          <p:cNvPr id="69" name="Группа 68"/>
          <p:cNvGrpSpPr/>
          <p:nvPr/>
        </p:nvGrpSpPr>
        <p:grpSpPr>
          <a:xfrm>
            <a:off x="7815848" y="1449352"/>
            <a:ext cx="152400" cy="144016"/>
            <a:chOff x="3563888" y="1772816"/>
            <a:chExt cx="152400" cy="144016"/>
          </a:xfrm>
        </p:grpSpPr>
        <p:cxnSp>
          <p:nvCxnSpPr>
            <p:cNvPr id="70" name="Прямая соединительная линия 69"/>
            <p:cNvCxnSpPr/>
            <p:nvPr/>
          </p:nvCxnSpPr>
          <p:spPr>
            <a:xfrm>
              <a:off x="3563888" y="1844824"/>
              <a:ext cx="72008" cy="72008"/>
            </a:xfrm>
            <a:prstGeom prst="line">
              <a:avLst/>
            </a:prstGeom>
          </p:spPr>
          <p:style>
            <a:lnRef idx="2">
              <a:schemeClr val="accent4"/>
            </a:lnRef>
            <a:fillRef idx="0">
              <a:schemeClr val="accent4"/>
            </a:fillRef>
            <a:effectRef idx="1">
              <a:schemeClr val="accent4"/>
            </a:effectRef>
            <a:fontRef idx="minor">
              <a:schemeClr val="tx1"/>
            </a:fontRef>
          </p:style>
        </p:cxnSp>
        <p:cxnSp>
          <p:nvCxnSpPr>
            <p:cNvPr id="71" name="Прямая соединительная линия 70"/>
            <p:cNvCxnSpPr/>
            <p:nvPr/>
          </p:nvCxnSpPr>
          <p:spPr>
            <a:xfrm flipH="1">
              <a:off x="3635896" y="1772816"/>
              <a:ext cx="80392" cy="135632"/>
            </a:xfrm>
            <a:prstGeom prst="line">
              <a:avLst/>
            </a:prstGeom>
          </p:spPr>
          <p:style>
            <a:lnRef idx="2">
              <a:schemeClr val="accent4"/>
            </a:lnRef>
            <a:fillRef idx="0">
              <a:schemeClr val="accent4"/>
            </a:fillRef>
            <a:effectRef idx="1">
              <a:schemeClr val="accent4"/>
            </a:effectRef>
            <a:fontRef idx="minor">
              <a:schemeClr val="tx1"/>
            </a:fontRef>
          </p:style>
        </p:cxn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971600" y="404664"/>
            <a:ext cx="7632848" cy="5760640"/>
          </a:xfrm>
          <a:prstGeom prst="roundRect">
            <a:avLst>
              <a:gd name="adj" fmla="val 61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Прямоугольник с двумя скругленными соседними углами 75"/>
          <p:cNvSpPr/>
          <p:nvPr/>
        </p:nvSpPr>
        <p:spPr>
          <a:xfrm>
            <a:off x="6305880" y="332656"/>
            <a:ext cx="864096" cy="432048"/>
          </a:xfrm>
          <a:prstGeom prst="round2Same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77" name="Прямоугольник с двумя скругленными соседними углами 76"/>
          <p:cNvSpPr/>
          <p:nvPr/>
        </p:nvSpPr>
        <p:spPr>
          <a:xfrm>
            <a:off x="7308304" y="341800"/>
            <a:ext cx="864096" cy="43204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с двумя скругленными соседними углами 11"/>
          <p:cNvSpPr/>
          <p:nvPr/>
        </p:nvSpPr>
        <p:spPr>
          <a:xfrm rot="5400000" flipH="1">
            <a:off x="4078504" y="1467960"/>
            <a:ext cx="5301209" cy="3606663"/>
          </a:xfrm>
          <a:prstGeom prst="round2SameRect">
            <a:avLst>
              <a:gd name="adj1" fmla="val 0"/>
              <a:gd name="adj2" fmla="val 0"/>
            </a:avLst>
          </a:prstGeom>
          <a:solidFill>
            <a:schemeClr val="bg1">
              <a:lumMod val="85000"/>
              <a:alpha val="4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solidFill>
                <a:schemeClr val="accent4">
                  <a:lumMod val="20000"/>
                  <a:lumOff val="80000"/>
                </a:schemeClr>
              </a:solidFill>
            </a:endParaRPr>
          </a:p>
        </p:txBody>
      </p:sp>
      <p:sp>
        <p:nvSpPr>
          <p:cNvPr id="15" name="Прямоугольник с двумя скругленными соседними углами 14"/>
          <p:cNvSpPr/>
          <p:nvPr/>
        </p:nvSpPr>
        <p:spPr>
          <a:xfrm rot="16200000">
            <a:off x="121197" y="1543100"/>
            <a:ext cx="5301209" cy="3456385"/>
          </a:xfrm>
          <a:prstGeom prst="round2SameRect">
            <a:avLst>
              <a:gd name="adj1" fmla="val 0"/>
              <a:gd name="adj2" fmla="val 0"/>
            </a:avLst>
          </a:prstGeom>
          <a:solidFill>
            <a:schemeClr val="bg1">
              <a:lumMod val="85000"/>
              <a:alpha val="4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16" name="Прямоугольник с двумя скругленными соседними углами 15"/>
          <p:cNvSpPr/>
          <p:nvPr/>
        </p:nvSpPr>
        <p:spPr>
          <a:xfrm rot="16200000">
            <a:off x="262082" y="1467960"/>
            <a:ext cx="5301209" cy="3606663"/>
          </a:xfrm>
          <a:prstGeom prst="round2SameRect">
            <a:avLst>
              <a:gd name="adj1" fmla="val 0"/>
              <a:gd name="adj2" fmla="val 0"/>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17" name="Прямоугольник с двумя скругленными соседними углами 16"/>
          <p:cNvSpPr/>
          <p:nvPr/>
        </p:nvSpPr>
        <p:spPr>
          <a:xfrm rot="5400000" flipH="1">
            <a:off x="3968921" y="1439279"/>
            <a:ext cx="5320008" cy="3681801"/>
          </a:xfrm>
          <a:prstGeom prst="round2SameRect">
            <a:avLst>
              <a:gd name="adj1" fmla="val 0"/>
              <a:gd name="adj2" fmla="val 0"/>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18" name="Блок-схема: узел 17"/>
          <p:cNvSpPr/>
          <p:nvPr/>
        </p:nvSpPr>
        <p:spPr>
          <a:xfrm>
            <a:off x="4355976" y="980728"/>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Блок-схема: узел 18"/>
          <p:cNvSpPr/>
          <p:nvPr/>
        </p:nvSpPr>
        <p:spPr>
          <a:xfrm>
            <a:off x="4881756" y="980728"/>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Блок-схема: узел 19"/>
          <p:cNvSpPr/>
          <p:nvPr/>
        </p:nvSpPr>
        <p:spPr>
          <a:xfrm>
            <a:off x="4355976" y="198884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Блок-схема: узел 20"/>
          <p:cNvSpPr/>
          <p:nvPr/>
        </p:nvSpPr>
        <p:spPr>
          <a:xfrm>
            <a:off x="4860032" y="198884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Блок-схема: узел 21"/>
          <p:cNvSpPr/>
          <p:nvPr/>
        </p:nvSpPr>
        <p:spPr>
          <a:xfrm>
            <a:off x="4355976" y="306896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Блок-схема: узел 22"/>
          <p:cNvSpPr/>
          <p:nvPr/>
        </p:nvSpPr>
        <p:spPr>
          <a:xfrm>
            <a:off x="4881756" y="306896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Блок-схема: узел 23"/>
          <p:cNvSpPr/>
          <p:nvPr/>
        </p:nvSpPr>
        <p:spPr>
          <a:xfrm>
            <a:off x="4355976" y="4077072"/>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Блок-схема: узел 24"/>
          <p:cNvSpPr/>
          <p:nvPr/>
        </p:nvSpPr>
        <p:spPr>
          <a:xfrm>
            <a:off x="4860032" y="4077072"/>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Блок-схема: узел 25"/>
          <p:cNvSpPr/>
          <p:nvPr/>
        </p:nvSpPr>
        <p:spPr>
          <a:xfrm>
            <a:off x="4337688" y="5177824"/>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Блок-схема: узел 26"/>
          <p:cNvSpPr/>
          <p:nvPr/>
        </p:nvSpPr>
        <p:spPr>
          <a:xfrm>
            <a:off x="4863468" y="5177824"/>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Блок-схема: знак завершения 27"/>
          <p:cNvSpPr/>
          <p:nvPr/>
        </p:nvSpPr>
        <p:spPr>
          <a:xfrm>
            <a:off x="4496182" y="1052736"/>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Блок-схема: знак завершения 28"/>
          <p:cNvSpPr/>
          <p:nvPr/>
        </p:nvSpPr>
        <p:spPr>
          <a:xfrm>
            <a:off x="4496182" y="2101438"/>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Блок-схема: знак завершения 29"/>
          <p:cNvSpPr/>
          <p:nvPr/>
        </p:nvSpPr>
        <p:spPr>
          <a:xfrm>
            <a:off x="4496182" y="3150141"/>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Блок-схема: знак завершения 30"/>
          <p:cNvSpPr/>
          <p:nvPr/>
        </p:nvSpPr>
        <p:spPr>
          <a:xfrm>
            <a:off x="4496182" y="4198844"/>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Блок-схема: знак завершения 31"/>
          <p:cNvSpPr/>
          <p:nvPr/>
        </p:nvSpPr>
        <p:spPr>
          <a:xfrm>
            <a:off x="4496182" y="5247546"/>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3" name="Прямая соединительная линия 32"/>
          <p:cNvCxnSpPr/>
          <p:nvPr/>
        </p:nvCxnSpPr>
        <p:spPr>
          <a:xfrm>
            <a:off x="4283968" y="619922"/>
            <a:ext cx="0" cy="5329358"/>
          </a:xfrm>
          <a:prstGeom prst="line">
            <a:avLst/>
          </a:prstGeom>
          <a:ln>
            <a:solidFill>
              <a:srgbClr val="FF0000">
                <a:alpha val="23000"/>
              </a:srgb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5364088" y="693802"/>
            <a:ext cx="0" cy="5184576"/>
          </a:xfrm>
          <a:prstGeom prst="line">
            <a:avLst/>
          </a:prstGeom>
          <a:ln>
            <a:solidFill>
              <a:srgbClr val="FF0000">
                <a:alpha val="23000"/>
              </a:srgb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1259632" y="162880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1259632" y="191683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1259632" y="220486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1259632" y="249289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1259632" y="278092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1259632" y="306896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1259632" y="335699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1259632" y="364502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1259632" y="393305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1259632" y="422108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1259632" y="450912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1259632" y="479715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5436096" y="165110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5436096" y="191683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5436096" y="218256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5436096" y="244828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5436096" y="271401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a:off x="5436096" y="297974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a:off x="5436096" y="324547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5436096" y="351120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a:off x="5436096" y="377692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p:nvPr/>
        </p:nvCxnSpPr>
        <p:spPr>
          <a:xfrm>
            <a:off x="5436096" y="404265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a:off x="5436096" y="430838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a:off x="5436096" y="457411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p:cNvCxnSpPr/>
          <p:nvPr/>
        </p:nvCxnSpPr>
        <p:spPr>
          <a:xfrm>
            <a:off x="5436096" y="483984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331640" y="1412776"/>
            <a:ext cx="2592288" cy="646331"/>
          </a:xfrm>
          <a:prstGeom prst="rect">
            <a:avLst/>
          </a:prstGeom>
          <a:noFill/>
        </p:spPr>
        <p:txBody>
          <a:bodyPr wrap="square" rtlCol="0">
            <a:spAutoFit/>
          </a:bodyPr>
          <a:lstStyle/>
          <a:p>
            <a:r>
              <a:rPr lang="en-US" b="1" dirty="0" smtClean="0">
                <a:solidFill>
                  <a:srgbClr val="002060"/>
                </a:solidFill>
                <a:latin typeface="Bradley Hand ITC" pitchFamily="66" charset="0"/>
              </a:rPr>
              <a:t>Leave no trace when walking or </a:t>
            </a:r>
            <a:r>
              <a:rPr lang="en-US" b="1" dirty="0" smtClean="0">
                <a:solidFill>
                  <a:srgbClr val="002060"/>
                </a:solidFill>
                <a:latin typeface="Bradley Hand ITC" pitchFamily="66" charset="0"/>
              </a:rPr>
              <a:t>camping </a:t>
            </a:r>
            <a:endParaRPr lang="ru-RU" b="1" dirty="0">
              <a:solidFill>
                <a:srgbClr val="002060"/>
              </a:solidFill>
            </a:endParaRPr>
          </a:p>
        </p:txBody>
      </p:sp>
      <p:grpSp>
        <p:nvGrpSpPr>
          <p:cNvPr id="73" name="Группа 72"/>
          <p:cNvGrpSpPr/>
          <p:nvPr/>
        </p:nvGrpSpPr>
        <p:grpSpPr>
          <a:xfrm>
            <a:off x="3563888" y="1772816"/>
            <a:ext cx="152400" cy="144016"/>
            <a:chOff x="3563888" y="1772816"/>
            <a:chExt cx="152400" cy="144016"/>
          </a:xfrm>
        </p:grpSpPr>
        <p:cxnSp>
          <p:nvCxnSpPr>
            <p:cNvPr id="68" name="Прямая соединительная линия 67"/>
            <p:cNvCxnSpPr/>
            <p:nvPr/>
          </p:nvCxnSpPr>
          <p:spPr>
            <a:xfrm>
              <a:off x="3563888" y="1844824"/>
              <a:ext cx="72008"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p:nvPr/>
          </p:nvCxnSpPr>
          <p:spPr>
            <a:xfrm flipH="1">
              <a:off x="3635896" y="1772816"/>
              <a:ext cx="80392" cy="135632"/>
            </a:xfrm>
            <a:prstGeom prst="line">
              <a:avLst/>
            </a:prstGeom>
          </p:spPr>
          <p:style>
            <a:lnRef idx="1">
              <a:schemeClr val="accent1"/>
            </a:lnRef>
            <a:fillRef idx="0">
              <a:schemeClr val="accent1"/>
            </a:fillRef>
            <a:effectRef idx="0">
              <a:schemeClr val="accent1"/>
            </a:effectRef>
            <a:fontRef idx="minor">
              <a:schemeClr val="tx1"/>
            </a:fontRef>
          </p:style>
        </p:cxnSp>
      </p:grpSp>
      <p:sp>
        <p:nvSpPr>
          <p:cNvPr id="75" name="Прямоугольник с двумя скругленными соседними углами 74"/>
          <p:cNvSpPr/>
          <p:nvPr/>
        </p:nvSpPr>
        <p:spPr>
          <a:xfrm>
            <a:off x="5364088" y="332656"/>
            <a:ext cx="864096" cy="432048"/>
          </a:xfrm>
          <a:prstGeom prst="round2Same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971600" y="404664"/>
            <a:ext cx="7632848" cy="5760640"/>
          </a:xfrm>
          <a:prstGeom prst="roundRect">
            <a:avLst>
              <a:gd name="adj" fmla="val 61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Прямоугольник с двумя скругленными соседними углами 58"/>
          <p:cNvSpPr/>
          <p:nvPr/>
        </p:nvSpPr>
        <p:spPr>
          <a:xfrm>
            <a:off x="6305880" y="332656"/>
            <a:ext cx="864096" cy="432048"/>
          </a:xfrm>
          <a:prstGeom prst="round2Same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60" name="Прямоугольник с двумя скругленными соседними углами 59"/>
          <p:cNvSpPr/>
          <p:nvPr/>
        </p:nvSpPr>
        <p:spPr>
          <a:xfrm>
            <a:off x="7308304" y="341800"/>
            <a:ext cx="864096" cy="43204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двумя скругленными соседними углами 4"/>
          <p:cNvSpPr/>
          <p:nvPr/>
        </p:nvSpPr>
        <p:spPr>
          <a:xfrm rot="5400000" flipH="1">
            <a:off x="4078504" y="1467960"/>
            <a:ext cx="5301209" cy="3606663"/>
          </a:xfrm>
          <a:prstGeom prst="round2SameRect">
            <a:avLst>
              <a:gd name="adj1" fmla="val 0"/>
              <a:gd name="adj2" fmla="val 0"/>
            </a:avLst>
          </a:prstGeom>
          <a:solidFill>
            <a:schemeClr val="bg1">
              <a:lumMod val="85000"/>
              <a:alpha val="4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solidFill>
                <a:schemeClr val="accent4">
                  <a:lumMod val="20000"/>
                  <a:lumOff val="80000"/>
                </a:schemeClr>
              </a:solidFill>
            </a:endParaRPr>
          </a:p>
        </p:txBody>
      </p:sp>
      <p:sp>
        <p:nvSpPr>
          <p:cNvPr id="6" name="Прямоугольник с двумя скругленными соседними углами 5"/>
          <p:cNvSpPr/>
          <p:nvPr/>
        </p:nvSpPr>
        <p:spPr>
          <a:xfrm rot="16200000">
            <a:off x="121197" y="1543100"/>
            <a:ext cx="5301209" cy="3456385"/>
          </a:xfrm>
          <a:prstGeom prst="round2SameRect">
            <a:avLst>
              <a:gd name="adj1" fmla="val 0"/>
              <a:gd name="adj2" fmla="val 0"/>
            </a:avLst>
          </a:prstGeom>
          <a:solidFill>
            <a:schemeClr val="bg1">
              <a:lumMod val="85000"/>
              <a:alpha val="4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7" name="Прямоугольник с двумя скругленными соседними углами 6"/>
          <p:cNvSpPr/>
          <p:nvPr/>
        </p:nvSpPr>
        <p:spPr>
          <a:xfrm rot="16200000">
            <a:off x="262082" y="1467960"/>
            <a:ext cx="5301209" cy="3606663"/>
          </a:xfrm>
          <a:prstGeom prst="round2SameRect">
            <a:avLst>
              <a:gd name="adj1" fmla="val 0"/>
              <a:gd name="adj2" fmla="val 0"/>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8" name="Прямоугольник с двумя скругленными соседними углами 7"/>
          <p:cNvSpPr/>
          <p:nvPr/>
        </p:nvSpPr>
        <p:spPr>
          <a:xfrm rot="5400000" flipH="1">
            <a:off x="3968921" y="1439279"/>
            <a:ext cx="5320008" cy="3681801"/>
          </a:xfrm>
          <a:prstGeom prst="round2SameRect">
            <a:avLst>
              <a:gd name="adj1" fmla="val 0"/>
              <a:gd name="adj2" fmla="val 0"/>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9" name="Блок-схема: узел 8"/>
          <p:cNvSpPr/>
          <p:nvPr/>
        </p:nvSpPr>
        <p:spPr>
          <a:xfrm>
            <a:off x="4355976" y="980728"/>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Блок-схема: узел 9"/>
          <p:cNvSpPr/>
          <p:nvPr/>
        </p:nvSpPr>
        <p:spPr>
          <a:xfrm>
            <a:off x="4881756" y="980728"/>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Блок-схема: узел 10"/>
          <p:cNvSpPr/>
          <p:nvPr/>
        </p:nvSpPr>
        <p:spPr>
          <a:xfrm>
            <a:off x="4355976" y="198884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Блок-схема: узел 11"/>
          <p:cNvSpPr/>
          <p:nvPr/>
        </p:nvSpPr>
        <p:spPr>
          <a:xfrm>
            <a:off x="4860032" y="198884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Блок-схема: узел 12"/>
          <p:cNvSpPr/>
          <p:nvPr/>
        </p:nvSpPr>
        <p:spPr>
          <a:xfrm>
            <a:off x="4355976" y="306896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Блок-схема: узел 13"/>
          <p:cNvSpPr/>
          <p:nvPr/>
        </p:nvSpPr>
        <p:spPr>
          <a:xfrm>
            <a:off x="4881756" y="306896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Блок-схема: узел 14"/>
          <p:cNvSpPr/>
          <p:nvPr/>
        </p:nvSpPr>
        <p:spPr>
          <a:xfrm>
            <a:off x="4355976" y="4077072"/>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Блок-схема: узел 15"/>
          <p:cNvSpPr/>
          <p:nvPr/>
        </p:nvSpPr>
        <p:spPr>
          <a:xfrm>
            <a:off x="4860032" y="4077072"/>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Блок-схема: узел 16"/>
          <p:cNvSpPr/>
          <p:nvPr/>
        </p:nvSpPr>
        <p:spPr>
          <a:xfrm>
            <a:off x="4337688" y="5177824"/>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Блок-схема: узел 17"/>
          <p:cNvSpPr/>
          <p:nvPr/>
        </p:nvSpPr>
        <p:spPr>
          <a:xfrm>
            <a:off x="4863468" y="5177824"/>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Блок-схема: знак завершения 18"/>
          <p:cNvSpPr/>
          <p:nvPr/>
        </p:nvSpPr>
        <p:spPr>
          <a:xfrm>
            <a:off x="4496182" y="1052736"/>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Блок-схема: знак завершения 19"/>
          <p:cNvSpPr/>
          <p:nvPr/>
        </p:nvSpPr>
        <p:spPr>
          <a:xfrm>
            <a:off x="4496182" y="2101438"/>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Блок-схема: знак завершения 20"/>
          <p:cNvSpPr/>
          <p:nvPr/>
        </p:nvSpPr>
        <p:spPr>
          <a:xfrm>
            <a:off x="4496182" y="3150141"/>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Блок-схема: знак завершения 21"/>
          <p:cNvSpPr/>
          <p:nvPr/>
        </p:nvSpPr>
        <p:spPr>
          <a:xfrm>
            <a:off x="4496182" y="4198844"/>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Блок-схема: знак завершения 22"/>
          <p:cNvSpPr/>
          <p:nvPr/>
        </p:nvSpPr>
        <p:spPr>
          <a:xfrm>
            <a:off x="4496182" y="5247546"/>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4" name="Прямая соединительная линия 23"/>
          <p:cNvCxnSpPr/>
          <p:nvPr/>
        </p:nvCxnSpPr>
        <p:spPr>
          <a:xfrm>
            <a:off x="4283968" y="619922"/>
            <a:ext cx="0" cy="5329358"/>
          </a:xfrm>
          <a:prstGeom prst="line">
            <a:avLst/>
          </a:prstGeom>
          <a:ln>
            <a:solidFill>
              <a:srgbClr val="FF0000">
                <a:alpha val="23000"/>
              </a:srgb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5364088" y="693802"/>
            <a:ext cx="0" cy="5184576"/>
          </a:xfrm>
          <a:prstGeom prst="line">
            <a:avLst/>
          </a:prstGeom>
          <a:ln>
            <a:solidFill>
              <a:srgbClr val="FF0000">
                <a:alpha val="23000"/>
              </a:srgb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1259632" y="162880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1259632" y="191683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1259632" y="220486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1259632" y="249289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1259632" y="278092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1259632" y="306896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1259632" y="335699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1259632" y="364502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1259632" y="393305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1259632" y="422108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1259632" y="450912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1259632" y="479715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5436096" y="165110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5436096" y="191683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5436096" y="218256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5436096" y="244828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5436096" y="271401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5436096" y="297974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5436096" y="324547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5436096" y="351120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5436096" y="377692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5436096" y="404265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5436096" y="430838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5436096" y="457411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5436096" y="483984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331640" y="1412776"/>
            <a:ext cx="2592288" cy="646331"/>
          </a:xfrm>
          <a:prstGeom prst="rect">
            <a:avLst/>
          </a:prstGeom>
          <a:noFill/>
        </p:spPr>
        <p:txBody>
          <a:bodyPr wrap="square" rtlCol="0">
            <a:spAutoFit/>
          </a:bodyPr>
          <a:lstStyle/>
          <a:p>
            <a:r>
              <a:rPr lang="en-US" b="1" dirty="0" smtClean="0">
                <a:solidFill>
                  <a:srgbClr val="002060"/>
                </a:solidFill>
                <a:latin typeface="Bradley Hand ITC" pitchFamily="66" charset="0"/>
              </a:rPr>
              <a:t>Leave no trace when walking or </a:t>
            </a:r>
            <a:r>
              <a:rPr lang="en-US" b="1" dirty="0" smtClean="0">
                <a:solidFill>
                  <a:srgbClr val="002060"/>
                </a:solidFill>
                <a:latin typeface="Bradley Hand ITC" pitchFamily="66" charset="0"/>
              </a:rPr>
              <a:t>camping </a:t>
            </a:r>
            <a:endParaRPr lang="ru-RU" b="1" dirty="0">
              <a:solidFill>
                <a:srgbClr val="002060"/>
              </a:solidFill>
            </a:endParaRPr>
          </a:p>
        </p:txBody>
      </p:sp>
      <p:grpSp>
        <p:nvGrpSpPr>
          <p:cNvPr id="52" name="Группа 51"/>
          <p:cNvGrpSpPr/>
          <p:nvPr/>
        </p:nvGrpSpPr>
        <p:grpSpPr>
          <a:xfrm>
            <a:off x="3563888" y="1772816"/>
            <a:ext cx="152400" cy="144016"/>
            <a:chOff x="3563888" y="1772816"/>
            <a:chExt cx="152400" cy="144016"/>
          </a:xfrm>
        </p:grpSpPr>
        <p:cxnSp>
          <p:nvCxnSpPr>
            <p:cNvPr id="53" name="Прямая соединительная линия 52"/>
            <p:cNvCxnSpPr/>
            <p:nvPr/>
          </p:nvCxnSpPr>
          <p:spPr>
            <a:xfrm>
              <a:off x="3563888" y="1844824"/>
              <a:ext cx="72008" cy="72008"/>
            </a:xfrm>
            <a:prstGeom prst="line">
              <a:avLst/>
            </a:prstGeom>
          </p:spPr>
          <p:style>
            <a:lnRef idx="2">
              <a:schemeClr val="accent2"/>
            </a:lnRef>
            <a:fillRef idx="0">
              <a:schemeClr val="accent2"/>
            </a:fillRef>
            <a:effectRef idx="1">
              <a:schemeClr val="accent2"/>
            </a:effectRef>
            <a:fontRef idx="minor">
              <a:schemeClr val="tx1"/>
            </a:fontRef>
          </p:style>
        </p:cxnSp>
        <p:cxnSp>
          <p:nvCxnSpPr>
            <p:cNvPr id="54" name="Прямая соединительная линия 53"/>
            <p:cNvCxnSpPr/>
            <p:nvPr/>
          </p:nvCxnSpPr>
          <p:spPr>
            <a:xfrm flipH="1">
              <a:off x="3635896" y="1772816"/>
              <a:ext cx="80392" cy="135632"/>
            </a:xfrm>
            <a:prstGeom prst="line">
              <a:avLst/>
            </a:prstGeom>
          </p:spPr>
          <p:style>
            <a:lnRef idx="2">
              <a:schemeClr val="accent2"/>
            </a:lnRef>
            <a:fillRef idx="0">
              <a:schemeClr val="accent2"/>
            </a:fillRef>
            <a:effectRef idx="1">
              <a:schemeClr val="accent2"/>
            </a:effectRef>
            <a:fontRef idx="minor">
              <a:schemeClr val="tx1"/>
            </a:fontRef>
          </p:style>
        </p:cxnSp>
      </p:grpSp>
      <p:sp>
        <p:nvSpPr>
          <p:cNvPr id="55" name="TextBox 54"/>
          <p:cNvSpPr txBox="1"/>
          <p:nvPr/>
        </p:nvSpPr>
        <p:spPr>
          <a:xfrm>
            <a:off x="1331640" y="1988840"/>
            <a:ext cx="2448272" cy="2031325"/>
          </a:xfrm>
          <a:prstGeom prst="rect">
            <a:avLst/>
          </a:prstGeom>
          <a:noFill/>
        </p:spPr>
        <p:txBody>
          <a:bodyPr wrap="square" rtlCol="0">
            <a:spAutoFit/>
          </a:bodyPr>
          <a:lstStyle/>
          <a:p>
            <a:pPr lvl="0"/>
            <a:r>
              <a:rPr lang="en-US" b="1" dirty="0" smtClean="0">
                <a:solidFill>
                  <a:srgbClr val="00B050"/>
                </a:solidFill>
                <a:latin typeface="Bradley Hand ITC" pitchFamily="66" charset="0"/>
              </a:rPr>
              <a:t>Package your food in reusable containers and bags. This way you can reduce generating waste when hiking.</a:t>
            </a:r>
            <a:endParaRPr lang="ru-RU" b="1" dirty="0" smtClean="0">
              <a:solidFill>
                <a:srgbClr val="00B050"/>
              </a:solidFill>
            </a:endParaRPr>
          </a:p>
          <a:p>
            <a:endParaRPr lang="ru-RU" dirty="0"/>
          </a:p>
        </p:txBody>
      </p:sp>
      <p:grpSp>
        <p:nvGrpSpPr>
          <p:cNvPr id="56" name="Группа 55"/>
          <p:cNvGrpSpPr/>
          <p:nvPr/>
        </p:nvGrpSpPr>
        <p:grpSpPr>
          <a:xfrm>
            <a:off x="3765056" y="2614064"/>
            <a:ext cx="152400" cy="144016"/>
            <a:chOff x="3563888" y="1772816"/>
            <a:chExt cx="152400" cy="144016"/>
          </a:xfrm>
        </p:grpSpPr>
        <p:cxnSp>
          <p:nvCxnSpPr>
            <p:cNvPr id="57" name="Прямая соединительная линия 56"/>
            <p:cNvCxnSpPr/>
            <p:nvPr/>
          </p:nvCxnSpPr>
          <p:spPr>
            <a:xfrm>
              <a:off x="3563888" y="1844824"/>
              <a:ext cx="72008" cy="7200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Прямая соединительная линия 57"/>
            <p:cNvCxnSpPr/>
            <p:nvPr/>
          </p:nvCxnSpPr>
          <p:spPr>
            <a:xfrm flipH="1">
              <a:off x="3635896" y="1772816"/>
              <a:ext cx="80392" cy="135632"/>
            </a:xfrm>
            <a:prstGeom prst="line">
              <a:avLst/>
            </a:prstGeom>
          </p:spPr>
          <p:style>
            <a:lnRef idx="2">
              <a:schemeClr val="accent1"/>
            </a:lnRef>
            <a:fillRef idx="0">
              <a:schemeClr val="accent1"/>
            </a:fillRef>
            <a:effectRef idx="1">
              <a:schemeClr val="accent1"/>
            </a:effectRef>
            <a:fontRef idx="minor">
              <a:schemeClr val="tx1"/>
            </a:fontRef>
          </p:style>
        </p:cxnSp>
      </p:grpSp>
      <p:sp>
        <p:nvSpPr>
          <p:cNvPr id="61" name="Прямоугольник с двумя скругленными соседними углами 60"/>
          <p:cNvSpPr/>
          <p:nvPr/>
        </p:nvSpPr>
        <p:spPr>
          <a:xfrm>
            <a:off x="5364088" y="332656"/>
            <a:ext cx="864096" cy="432048"/>
          </a:xfrm>
          <a:prstGeom prst="round2Same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Скругленный прямоугольник 61"/>
          <p:cNvSpPr/>
          <p:nvPr/>
        </p:nvSpPr>
        <p:spPr>
          <a:xfrm>
            <a:off x="971600" y="404664"/>
            <a:ext cx="7632848" cy="5760640"/>
          </a:xfrm>
          <a:prstGeom prst="roundRect">
            <a:avLst>
              <a:gd name="adj" fmla="val 61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Прямоугольник с двумя скругленными соседними углами 62"/>
          <p:cNvSpPr/>
          <p:nvPr/>
        </p:nvSpPr>
        <p:spPr>
          <a:xfrm>
            <a:off x="6305880" y="332656"/>
            <a:ext cx="864096" cy="432048"/>
          </a:xfrm>
          <a:prstGeom prst="round2Same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64" name="Прямоугольник с двумя скругленными соседними углами 63"/>
          <p:cNvSpPr/>
          <p:nvPr/>
        </p:nvSpPr>
        <p:spPr>
          <a:xfrm>
            <a:off x="7308304" y="341800"/>
            <a:ext cx="864096" cy="43204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с двумя скругленными соседними углами 3"/>
          <p:cNvSpPr/>
          <p:nvPr/>
        </p:nvSpPr>
        <p:spPr>
          <a:xfrm rot="5400000" flipH="1">
            <a:off x="4078504" y="1467960"/>
            <a:ext cx="5301209" cy="3606663"/>
          </a:xfrm>
          <a:prstGeom prst="round2SameRect">
            <a:avLst>
              <a:gd name="adj1" fmla="val 0"/>
              <a:gd name="adj2" fmla="val 0"/>
            </a:avLst>
          </a:prstGeom>
          <a:solidFill>
            <a:schemeClr val="bg1">
              <a:lumMod val="85000"/>
              <a:alpha val="4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solidFill>
                <a:schemeClr val="accent4">
                  <a:lumMod val="20000"/>
                  <a:lumOff val="80000"/>
                </a:schemeClr>
              </a:solidFill>
            </a:endParaRPr>
          </a:p>
        </p:txBody>
      </p:sp>
      <p:sp>
        <p:nvSpPr>
          <p:cNvPr id="5" name="Прямоугольник с двумя скругленными соседними углами 4"/>
          <p:cNvSpPr/>
          <p:nvPr/>
        </p:nvSpPr>
        <p:spPr>
          <a:xfrm rot="16200000">
            <a:off x="121197" y="1543100"/>
            <a:ext cx="5301209" cy="3456385"/>
          </a:xfrm>
          <a:prstGeom prst="round2SameRect">
            <a:avLst>
              <a:gd name="adj1" fmla="val 0"/>
              <a:gd name="adj2" fmla="val 0"/>
            </a:avLst>
          </a:prstGeom>
          <a:solidFill>
            <a:schemeClr val="bg1">
              <a:lumMod val="85000"/>
              <a:alpha val="4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6" name="Прямоугольник с двумя скругленными соседними углами 5"/>
          <p:cNvSpPr/>
          <p:nvPr/>
        </p:nvSpPr>
        <p:spPr>
          <a:xfrm rot="16200000">
            <a:off x="262082" y="1467960"/>
            <a:ext cx="5301209" cy="3606663"/>
          </a:xfrm>
          <a:prstGeom prst="round2SameRect">
            <a:avLst>
              <a:gd name="adj1" fmla="val 0"/>
              <a:gd name="adj2" fmla="val 0"/>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7" name="Прямоугольник с двумя скругленными соседними углами 6"/>
          <p:cNvSpPr/>
          <p:nvPr/>
        </p:nvSpPr>
        <p:spPr>
          <a:xfrm rot="5400000" flipH="1">
            <a:off x="3968921" y="1439279"/>
            <a:ext cx="5320008" cy="3681801"/>
          </a:xfrm>
          <a:prstGeom prst="round2SameRect">
            <a:avLst>
              <a:gd name="adj1" fmla="val 0"/>
              <a:gd name="adj2" fmla="val 0"/>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8" name="Блок-схема: узел 7"/>
          <p:cNvSpPr/>
          <p:nvPr/>
        </p:nvSpPr>
        <p:spPr>
          <a:xfrm>
            <a:off x="4355976" y="980728"/>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Блок-схема: узел 8"/>
          <p:cNvSpPr/>
          <p:nvPr/>
        </p:nvSpPr>
        <p:spPr>
          <a:xfrm>
            <a:off x="4881756" y="980728"/>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Блок-схема: узел 9"/>
          <p:cNvSpPr/>
          <p:nvPr/>
        </p:nvSpPr>
        <p:spPr>
          <a:xfrm>
            <a:off x="4355976" y="198884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Блок-схема: узел 10"/>
          <p:cNvSpPr/>
          <p:nvPr/>
        </p:nvSpPr>
        <p:spPr>
          <a:xfrm>
            <a:off x="4860032" y="198884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Блок-схема: узел 11"/>
          <p:cNvSpPr/>
          <p:nvPr/>
        </p:nvSpPr>
        <p:spPr>
          <a:xfrm>
            <a:off x="4355976" y="306896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Блок-схема: узел 12"/>
          <p:cNvSpPr/>
          <p:nvPr/>
        </p:nvSpPr>
        <p:spPr>
          <a:xfrm>
            <a:off x="4881756" y="306896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Блок-схема: узел 13"/>
          <p:cNvSpPr/>
          <p:nvPr/>
        </p:nvSpPr>
        <p:spPr>
          <a:xfrm>
            <a:off x="4355976" y="4077072"/>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Блок-схема: узел 14"/>
          <p:cNvSpPr/>
          <p:nvPr/>
        </p:nvSpPr>
        <p:spPr>
          <a:xfrm>
            <a:off x="4860032" y="4077072"/>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Блок-схема: узел 15"/>
          <p:cNvSpPr/>
          <p:nvPr/>
        </p:nvSpPr>
        <p:spPr>
          <a:xfrm>
            <a:off x="4337688" y="5177824"/>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Блок-схема: узел 16"/>
          <p:cNvSpPr/>
          <p:nvPr/>
        </p:nvSpPr>
        <p:spPr>
          <a:xfrm>
            <a:off x="4863468" y="5177824"/>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Блок-схема: знак завершения 17"/>
          <p:cNvSpPr/>
          <p:nvPr/>
        </p:nvSpPr>
        <p:spPr>
          <a:xfrm>
            <a:off x="4496182" y="1052736"/>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Блок-схема: знак завершения 18"/>
          <p:cNvSpPr/>
          <p:nvPr/>
        </p:nvSpPr>
        <p:spPr>
          <a:xfrm>
            <a:off x="4496182" y="2101438"/>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Блок-схема: знак завершения 19"/>
          <p:cNvSpPr/>
          <p:nvPr/>
        </p:nvSpPr>
        <p:spPr>
          <a:xfrm>
            <a:off x="4496182" y="3150141"/>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Блок-схема: знак завершения 20"/>
          <p:cNvSpPr/>
          <p:nvPr/>
        </p:nvSpPr>
        <p:spPr>
          <a:xfrm>
            <a:off x="4496182" y="4198844"/>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Блок-схема: знак завершения 21"/>
          <p:cNvSpPr/>
          <p:nvPr/>
        </p:nvSpPr>
        <p:spPr>
          <a:xfrm>
            <a:off x="4496182" y="5247546"/>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3" name="Прямая соединительная линия 22"/>
          <p:cNvCxnSpPr/>
          <p:nvPr/>
        </p:nvCxnSpPr>
        <p:spPr>
          <a:xfrm>
            <a:off x="4283968" y="619922"/>
            <a:ext cx="0" cy="5329358"/>
          </a:xfrm>
          <a:prstGeom prst="line">
            <a:avLst/>
          </a:prstGeom>
          <a:ln>
            <a:solidFill>
              <a:srgbClr val="FF0000">
                <a:alpha val="23000"/>
              </a:srgb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5364088" y="693802"/>
            <a:ext cx="0" cy="5184576"/>
          </a:xfrm>
          <a:prstGeom prst="line">
            <a:avLst/>
          </a:prstGeom>
          <a:ln>
            <a:solidFill>
              <a:srgbClr val="FF0000">
                <a:alpha val="23000"/>
              </a:srgb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1259632" y="162880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1259632" y="191683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1259632" y="220486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1259632" y="249289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1259632" y="278092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1259632" y="306896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1259632" y="335699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1259632" y="364502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1259632" y="393305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1259632" y="422108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1259632" y="450912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1259632" y="479715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5436096" y="165110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5436096" y="191683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5436096" y="218256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5436096" y="244828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5436096" y="271401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5436096" y="297974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5436096" y="324547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5436096" y="351120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5436096" y="377692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5436096" y="404265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5436096" y="430838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5436096" y="457411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5436096" y="483984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331640" y="1412776"/>
            <a:ext cx="2592288" cy="646331"/>
          </a:xfrm>
          <a:prstGeom prst="rect">
            <a:avLst/>
          </a:prstGeom>
          <a:noFill/>
        </p:spPr>
        <p:txBody>
          <a:bodyPr wrap="square" rtlCol="0">
            <a:spAutoFit/>
          </a:bodyPr>
          <a:lstStyle/>
          <a:p>
            <a:r>
              <a:rPr lang="en-US" b="1" dirty="0" smtClean="0">
                <a:solidFill>
                  <a:srgbClr val="002060"/>
                </a:solidFill>
                <a:latin typeface="Bradley Hand ITC" pitchFamily="66" charset="0"/>
              </a:rPr>
              <a:t>Leave no trace when walking or </a:t>
            </a:r>
            <a:r>
              <a:rPr lang="en-US" b="1" dirty="0" smtClean="0">
                <a:solidFill>
                  <a:srgbClr val="002060"/>
                </a:solidFill>
                <a:latin typeface="Bradley Hand ITC" pitchFamily="66" charset="0"/>
              </a:rPr>
              <a:t>camping </a:t>
            </a:r>
            <a:endParaRPr lang="ru-RU" b="1" dirty="0">
              <a:solidFill>
                <a:srgbClr val="002060"/>
              </a:solidFill>
            </a:endParaRPr>
          </a:p>
        </p:txBody>
      </p:sp>
      <p:grpSp>
        <p:nvGrpSpPr>
          <p:cNvPr id="51" name="Группа 50"/>
          <p:cNvGrpSpPr/>
          <p:nvPr/>
        </p:nvGrpSpPr>
        <p:grpSpPr>
          <a:xfrm>
            <a:off x="3563888" y="1772816"/>
            <a:ext cx="152400" cy="144016"/>
            <a:chOff x="3563888" y="1772816"/>
            <a:chExt cx="152400" cy="144016"/>
          </a:xfrm>
        </p:grpSpPr>
        <p:cxnSp>
          <p:nvCxnSpPr>
            <p:cNvPr id="52" name="Прямая соединительная линия 51"/>
            <p:cNvCxnSpPr/>
            <p:nvPr/>
          </p:nvCxnSpPr>
          <p:spPr>
            <a:xfrm>
              <a:off x="3563888" y="1844824"/>
              <a:ext cx="72008" cy="72008"/>
            </a:xfrm>
            <a:prstGeom prst="line">
              <a:avLst/>
            </a:prstGeom>
          </p:spPr>
          <p:style>
            <a:lnRef idx="2">
              <a:schemeClr val="accent2"/>
            </a:lnRef>
            <a:fillRef idx="0">
              <a:schemeClr val="accent2"/>
            </a:fillRef>
            <a:effectRef idx="1">
              <a:schemeClr val="accent2"/>
            </a:effectRef>
            <a:fontRef idx="minor">
              <a:schemeClr val="tx1"/>
            </a:fontRef>
          </p:style>
        </p:cxnSp>
        <p:cxnSp>
          <p:nvCxnSpPr>
            <p:cNvPr id="53" name="Прямая соединительная линия 52"/>
            <p:cNvCxnSpPr/>
            <p:nvPr/>
          </p:nvCxnSpPr>
          <p:spPr>
            <a:xfrm flipH="1">
              <a:off x="3635896" y="1772816"/>
              <a:ext cx="80392" cy="135632"/>
            </a:xfrm>
            <a:prstGeom prst="line">
              <a:avLst/>
            </a:prstGeom>
          </p:spPr>
          <p:style>
            <a:lnRef idx="2">
              <a:schemeClr val="accent2"/>
            </a:lnRef>
            <a:fillRef idx="0">
              <a:schemeClr val="accent2"/>
            </a:fillRef>
            <a:effectRef idx="1">
              <a:schemeClr val="accent2"/>
            </a:effectRef>
            <a:fontRef idx="minor">
              <a:schemeClr val="tx1"/>
            </a:fontRef>
          </p:style>
        </p:cxnSp>
      </p:grpSp>
      <p:sp>
        <p:nvSpPr>
          <p:cNvPr id="54" name="TextBox 53"/>
          <p:cNvSpPr txBox="1"/>
          <p:nvPr/>
        </p:nvSpPr>
        <p:spPr>
          <a:xfrm>
            <a:off x="1331640" y="1988840"/>
            <a:ext cx="2448272" cy="2031325"/>
          </a:xfrm>
          <a:prstGeom prst="rect">
            <a:avLst/>
          </a:prstGeom>
          <a:noFill/>
        </p:spPr>
        <p:txBody>
          <a:bodyPr wrap="square" rtlCol="0">
            <a:spAutoFit/>
          </a:bodyPr>
          <a:lstStyle/>
          <a:p>
            <a:pPr lvl="0"/>
            <a:r>
              <a:rPr lang="en-US" b="1" dirty="0" smtClean="0">
                <a:solidFill>
                  <a:srgbClr val="00B050"/>
                </a:solidFill>
                <a:latin typeface="Bradley Hand ITC" pitchFamily="66" charset="0"/>
              </a:rPr>
              <a:t>Package your food in reusable containers and bags. This way you can reduce generating waste when hiking.</a:t>
            </a:r>
            <a:endParaRPr lang="ru-RU" b="1" dirty="0" smtClean="0">
              <a:solidFill>
                <a:srgbClr val="00B050"/>
              </a:solidFill>
            </a:endParaRPr>
          </a:p>
          <a:p>
            <a:endParaRPr lang="ru-RU" dirty="0"/>
          </a:p>
        </p:txBody>
      </p:sp>
      <p:grpSp>
        <p:nvGrpSpPr>
          <p:cNvPr id="55" name="Группа 54"/>
          <p:cNvGrpSpPr/>
          <p:nvPr/>
        </p:nvGrpSpPr>
        <p:grpSpPr>
          <a:xfrm>
            <a:off x="3765056" y="2614064"/>
            <a:ext cx="152400" cy="144016"/>
            <a:chOff x="3563888" y="1772816"/>
            <a:chExt cx="152400" cy="144016"/>
          </a:xfrm>
        </p:grpSpPr>
        <p:cxnSp>
          <p:nvCxnSpPr>
            <p:cNvPr id="56" name="Прямая соединительная линия 55"/>
            <p:cNvCxnSpPr/>
            <p:nvPr/>
          </p:nvCxnSpPr>
          <p:spPr>
            <a:xfrm>
              <a:off x="3563888" y="1844824"/>
              <a:ext cx="72008" cy="72008"/>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Прямая соединительная линия 56"/>
            <p:cNvCxnSpPr/>
            <p:nvPr/>
          </p:nvCxnSpPr>
          <p:spPr>
            <a:xfrm flipH="1">
              <a:off x="3635896" y="1772816"/>
              <a:ext cx="80392" cy="135632"/>
            </a:xfrm>
            <a:prstGeom prst="line">
              <a:avLst/>
            </a:prstGeom>
          </p:spPr>
          <p:style>
            <a:lnRef idx="2">
              <a:schemeClr val="accent1"/>
            </a:lnRef>
            <a:fillRef idx="0">
              <a:schemeClr val="accent1"/>
            </a:fillRef>
            <a:effectRef idx="1">
              <a:schemeClr val="accent1"/>
            </a:effectRef>
            <a:fontRef idx="minor">
              <a:schemeClr val="tx1"/>
            </a:fontRef>
          </p:style>
        </p:cxnSp>
      </p:grpSp>
      <p:sp>
        <p:nvSpPr>
          <p:cNvPr id="58" name="TextBox 57"/>
          <p:cNvSpPr txBox="1"/>
          <p:nvPr/>
        </p:nvSpPr>
        <p:spPr>
          <a:xfrm>
            <a:off x="1331640" y="3645024"/>
            <a:ext cx="2448272" cy="1477328"/>
          </a:xfrm>
          <a:prstGeom prst="rect">
            <a:avLst/>
          </a:prstGeom>
          <a:noFill/>
        </p:spPr>
        <p:txBody>
          <a:bodyPr wrap="square" rtlCol="0">
            <a:spAutoFit/>
          </a:bodyPr>
          <a:lstStyle/>
          <a:p>
            <a:pPr lvl="0"/>
            <a:r>
              <a:rPr lang="en-US" b="1" dirty="0" smtClean="0">
                <a:solidFill>
                  <a:srgbClr val="CC3399"/>
                </a:solidFill>
                <a:latin typeface="Bradley Hand ITC" pitchFamily="66" charset="0"/>
              </a:rPr>
              <a:t>Walk in the wilderness with respect – do not make excessive noise or disturb animals.</a:t>
            </a:r>
            <a:endParaRPr lang="ru-RU" b="1" dirty="0" smtClean="0">
              <a:solidFill>
                <a:srgbClr val="CC3399"/>
              </a:solidFill>
            </a:endParaRPr>
          </a:p>
          <a:p>
            <a:endParaRPr lang="ru-RU" dirty="0"/>
          </a:p>
        </p:txBody>
      </p:sp>
      <p:grpSp>
        <p:nvGrpSpPr>
          <p:cNvPr id="59" name="Группа 58"/>
          <p:cNvGrpSpPr/>
          <p:nvPr/>
        </p:nvGrpSpPr>
        <p:grpSpPr>
          <a:xfrm>
            <a:off x="3856496" y="4040528"/>
            <a:ext cx="152400" cy="144016"/>
            <a:chOff x="3563888" y="1772816"/>
            <a:chExt cx="152400" cy="144016"/>
          </a:xfrm>
        </p:grpSpPr>
        <p:cxnSp>
          <p:nvCxnSpPr>
            <p:cNvPr id="60" name="Прямая соединительная линия 59"/>
            <p:cNvCxnSpPr/>
            <p:nvPr/>
          </p:nvCxnSpPr>
          <p:spPr>
            <a:xfrm>
              <a:off x="3563888" y="1844824"/>
              <a:ext cx="72008" cy="72008"/>
            </a:xfrm>
            <a:prstGeom prst="line">
              <a:avLst/>
            </a:prstGeom>
          </p:spPr>
          <p:style>
            <a:lnRef idx="3">
              <a:schemeClr val="accent6"/>
            </a:lnRef>
            <a:fillRef idx="0">
              <a:schemeClr val="accent6"/>
            </a:fillRef>
            <a:effectRef idx="2">
              <a:schemeClr val="accent6"/>
            </a:effectRef>
            <a:fontRef idx="minor">
              <a:schemeClr val="tx1"/>
            </a:fontRef>
          </p:style>
        </p:cxnSp>
        <p:cxnSp>
          <p:nvCxnSpPr>
            <p:cNvPr id="61" name="Прямая соединительная линия 60"/>
            <p:cNvCxnSpPr/>
            <p:nvPr/>
          </p:nvCxnSpPr>
          <p:spPr>
            <a:xfrm flipH="1">
              <a:off x="3635896" y="1772816"/>
              <a:ext cx="80392" cy="135632"/>
            </a:xfrm>
            <a:prstGeom prst="line">
              <a:avLst/>
            </a:prstGeom>
          </p:spPr>
          <p:style>
            <a:lnRef idx="3">
              <a:schemeClr val="accent6"/>
            </a:lnRef>
            <a:fillRef idx="0">
              <a:schemeClr val="accent6"/>
            </a:fillRef>
            <a:effectRef idx="2">
              <a:schemeClr val="accent6"/>
            </a:effectRef>
            <a:fontRef idx="minor">
              <a:schemeClr val="tx1"/>
            </a:fontRef>
          </p:style>
        </p:cxnSp>
      </p:grpSp>
      <p:sp>
        <p:nvSpPr>
          <p:cNvPr id="65" name="Прямоугольник с двумя скругленными соседними углами 64"/>
          <p:cNvSpPr/>
          <p:nvPr/>
        </p:nvSpPr>
        <p:spPr>
          <a:xfrm>
            <a:off x="5364088" y="332656"/>
            <a:ext cx="864096" cy="432048"/>
          </a:xfrm>
          <a:prstGeom prst="round2Same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971600" y="404664"/>
            <a:ext cx="7632848" cy="5760640"/>
          </a:xfrm>
          <a:prstGeom prst="roundRect">
            <a:avLst>
              <a:gd name="adj" fmla="val 61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Прямоугольник с двумя скругленными соседними углами 62"/>
          <p:cNvSpPr/>
          <p:nvPr/>
        </p:nvSpPr>
        <p:spPr>
          <a:xfrm>
            <a:off x="6305880" y="332656"/>
            <a:ext cx="864096" cy="432048"/>
          </a:xfrm>
          <a:prstGeom prst="round2Same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64" name="Прямоугольник с двумя скругленными соседними углами 63"/>
          <p:cNvSpPr/>
          <p:nvPr/>
        </p:nvSpPr>
        <p:spPr>
          <a:xfrm>
            <a:off x="7308304" y="341800"/>
            <a:ext cx="864096" cy="43204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двумя скругленными соседними углами 4"/>
          <p:cNvSpPr/>
          <p:nvPr/>
        </p:nvSpPr>
        <p:spPr>
          <a:xfrm rot="5400000" flipH="1">
            <a:off x="4078504" y="1467960"/>
            <a:ext cx="5301209" cy="3606663"/>
          </a:xfrm>
          <a:prstGeom prst="round2SameRect">
            <a:avLst>
              <a:gd name="adj1" fmla="val 0"/>
              <a:gd name="adj2" fmla="val 0"/>
            </a:avLst>
          </a:prstGeom>
          <a:solidFill>
            <a:schemeClr val="bg1">
              <a:lumMod val="85000"/>
              <a:alpha val="4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solidFill>
                <a:schemeClr val="accent4">
                  <a:lumMod val="20000"/>
                  <a:lumOff val="80000"/>
                </a:schemeClr>
              </a:solidFill>
            </a:endParaRPr>
          </a:p>
        </p:txBody>
      </p:sp>
      <p:sp>
        <p:nvSpPr>
          <p:cNvPr id="6" name="Прямоугольник с двумя скругленными соседними углами 5"/>
          <p:cNvSpPr/>
          <p:nvPr/>
        </p:nvSpPr>
        <p:spPr>
          <a:xfrm rot="16200000">
            <a:off x="121197" y="1543100"/>
            <a:ext cx="5301209" cy="3456385"/>
          </a:xfrm>
          <a:prstGeom prst="round2SameRect">
            <a:avLst>
              <a:gd name="adj1" fmla="val 0"/>
              <a:gd name="adj2" fmla="val 0"/>
            </a:avLst>
          </a:prstGeom>
          <a:solidFill>
            <a:schemeClr val="bg1">
              <a:lumMod val="85000"/>
              <a:alpha val="4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7" name="Прямоугольник с двумя скругленными соседними углами 6"/>
          <p:cNvSpPr/>
          <p:nvPr/>
        </p:nvSpPr>
        <p:spPr>
          <a:xfrm rot="16200000">
            <a:off x="262082" y="1467960"/>
            <a:ext cx="5301209" cy="3606663"/>
          </a:xfrm>
          <a:prstGeom prst="round2SameRect">
            <a:avLst>
              <a:gd name="adj1" fmla="val 0"/>
              <a:gd name="adj2" fmla="val 0"/>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8" name="Прямоугольник с двумя скругленными соседними углами 7"/>
          <p:cNvSpPr/>
          <p:nvPr/>
        </p:nvSpPr>
        <p:spPr>
          <a:xfrm rot="5400000" flipH="1">
            <a:off x="3968921" y="1439279"/>
            <a:ext cx="5320008" cy="3681801"/>
          </a:xfrm>
          <a:prstGeom prst="round2SameRect">
            <a:avLst>
              <a:gd name="adj1" fmla="val 0"/>
              <a:gd name="adj2" fmla="val 0"/>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9" name="Блок-схема: узел 8"/>
          <p:cNvSpPr/>
          <p:nvPr/>
        </p:nvSpPr>
        <p:spPr>
          <a:xfrm>
            <a:off x="4355976" y="980728"/>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Блок-схема: узел 9"/>
          <p:cNvSpPr/>
          <p:nvPr/>
        </p:nvSpPr>
        <p:spPr>
          <a:xfrm>
            <a:off x="4881756" y="980728"/>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Блок-схема: узел 10"/>
          <p:cNvSpPr/>
          <p:nvPr/>
        </p:nvSpPr>
        <p:spPr>
          <a:xfrm>
            <a:off x="4355976" y="198884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Блок-схема: узел 11"/>
          <p:cNvSpPr/>
          <p:nvPr/>
        </p:nvSpPr>
        <p:spPr>
          <a:xfrm>
            <a:off x="4860032" y="198884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Блок-схема: узел 12"/>
          <p:cNvSpPr/>
          <p:nvPr/>
        </p:nvSpPr>
        <p:spPr>
          <a:xfrm>
            <a:off x="4355976" y="306896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Блок-схема: узел 13"/>
          <p:cNvSpPr/>
          <p:nvPr/>
        </p:nvSpPr>
        <p:spPr>
          <a:xfrm>
            <a:off x="4881756" y="306896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Блок-схема: узел 14"/>
          <p:cNvSpPr/>
          <p:nvPr/>
        </p:nvSpPr>
        <p:spPr>
          <a:xfrm>
            <a:off x="4355976" y="4077072"/>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Блок-схема: узел 15"/>
          <p:cNvSpPr/>
          <p:nvPr/>
        </p:nvSpPr>
        <p:spPr>
          <a:xfrm>
            <a:off x="4860032" y="4077072"/>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Блок-схема: узел 16"/>
          <p:cNvSpPr/>
          <p:nvPr/>
        </p:nvSpPr>
        <p:spPr>
          <a:xfrm>
            <a:off x="4337688" y="5177824"/>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Блок-схема: узел 17"/>
          <p:cNvSpPr/>
          <p:nvPr/>
        </p:nvSpPr>
        <p:spPr>
          <a:xfrm>
            <a:off x="4863468" y="5177824"/>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Блок-схема: знак завершения 18"/>
          <p:cNvSpPr/>
          <p:nvPr/>
        </p:nvSpPr>
        <p:spPr>
          <a:xfrm>
            <a:off x="4496182" y="1052736"/>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Блок-схема: знак завершения 19"/>
          <p:cNvSpPr/>
          <p:nvPr/>
        </p:nvSpPr>
        <p:spPr>
          <a:xfrm>
            <a:off x="4496182" y="2101438"/>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Блок-схема: знак завершения 20"/>
          <p:cNvSpPr/>
          <p:nvPr/>
        </p:nvSpPr>
        <p:spPr>
          <a:xfrm>
            <a:off x="4496182" y="3150141"/>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Блок-схема: знак завершения 21"/>
          <p:cNvSpPr/>
          <p:nvPr/>
        </p:nvSpPr>
        <p:spPr>
          <a:xfrm>
            <a:off x="4496182" y="4198844"/>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Блок-схема: знак завершения 22"/>
          <p:cNvSpPr/>
          <p:nvPr/>
        </p:nvSpPr>
        <p:spPr>
          <a:xfrm>
            <a:off x="4496182" y="5247546"/>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4" name="Прямая соединительная линия 23"/>
          <p:cNvCxnSpPr/>
          <p:nvPr/>
        </p:nvCxnSpPr>
        <p:spPr>
          <a:xfrm>
            <a:off x="4283968" y="619922"/>
            <a:ext cx="0" cy="5329358"/>
          </a:xfrm>
          <a:prstGeom prst="line">
            <a:avLst/>
          </a:prstGeom>
          <a:ln>
            <a:solidFill>
              <a:srgbClr val="FF0000">
                <a:alpha val="23000"/>
              </a:srgb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5364088" y="693802"/>
            <a:ext cx="0" cy="5184576"/>
          </a:xfrm>
          <a:prstGeom prst="line">
            <a:avLst/>
          </a:prstGeom>
          <a:ln>
            <a:solidFill>
              <a:srgbClr val="FF0000">
                <a:alpha val="23000"/>
              </a:srgb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1259632" y="162880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1259632" y="191683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1259632" y="220486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1259632" y="249289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1259632" y="278092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1259632" y="306896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1259632" y="335699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1259632" y="364502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1259632" y="393305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1259632" y="422108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1259632" y="450912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1259632" y="479715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5436096" y="165110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5436096" y="191683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5436096" y="218256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5436096" y="244828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5436096" y="271401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5436096" y="297974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5436096" y="324547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5436096" y="351120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5436096" y="377692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5436096" y="404265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5436096" y="430838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5436096" y="457411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5436096" y="483984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331640" y="1412776"/>
            <a:ext cx="2592288" cy="646331"/>
          </a:xfrm>
          <a:prstGeom prst="rect">
            <a:avLst/>
          </a:prstGeom>
          <a:noFill/>
        </p:spPr>
        <p:txBody>
          <a:bodyPr wrap="square" rtlCol="0">
            <a:spAutoFit/>
          </a:bodyPr>
          <a:lstStyle/>
          <a:p>
            <a:r>
              <a:rPr lang="en-US" b="1" dirty="0" smtClean="0">
                <a:solidFill>
                  <a:srgbClr val="002060"/>
                </a:solidFill>
                <a:latin typeface="Bradley Hand ITC" pitchFamily="66" charset="0"/>
              </a:rPr>
              <a:t>Leave no trace when walking or </a:t>
            </a:r>
            <a:r>
              <a:rPr lang="en-US" b="1" dirty="0" smtClean="0">
                <a:solidFill>
                  <a:srgbClr val="002060"/>
                </a:solidFill>
                <a:latin typeface="Bradley Hand ITC" pitchFamily="66" charset="0"/>
              </a:rPr>
              <a:t>camping </a:t>
            </a:r>
            <a:endParaRPr lang="ru-RU" b="1" dirty="0">
              <a:solidFill>
                <a:srgbClr val="002060"/>
              </a:solidFill>
            </a:endParaRPr>
          </a:p>
        </p:txBody>
      </p:sp>
      <p:grpSp>
        <p:nvGrpSpPr>
          <p:cNvPr id="52" name="Группа 51"/>
          <p:cNvGrpSpPr/>
          <p:nvPr/>
        </p:nvGrpSpPr>
        <p:grpSpPr>
          <a:xfrm>
            <a:off x="3563888" y="1772816"/>
            <a:ext cx="152400" cy="144016"/>
            <a:chOff x="3563888" y="1772816"/>
            <a:chExt cx="152400" cy="144016"/>
          </a:xfrm>
        </p:grpSpPr>
        <p:cxnSp>
          <p:nvCxnSpPr>
            <p:cNvPr id="53" name="Прямая соединительная линия 52"/>
            <p:cNvCxnSpPr/>
            <p:nvPr/>
          </p:nvCxnSpPr>
          <p:spPr>
            <a:xfrm>
              <a:off x="3563888" y="1844824"/>
              <a:ext cx="72008" cy="72008"/>
            </a:xfrm>
            <a:prstGeom prst="line">
              <a:avLst/>
            </a:prstGeom>
          </p:spPr>
          <p:style>
            <a:lnRef idx="2">
              <a:schemeClr val="accent2"/>
            </a:lnRef>
            <a:fillRef idx="0">
              <a:schemeClr val="accent2"/>
            </a:fillRef>
            <a:effectRef idx="1">
              <a:schemeClr val="accent2"/>
            </a:effectRef>
            <a:fontRef idx="minor">
              <a:schemeClr val="tx1"/>
            </a:fontRef>
          </p:style>
        </p:cxnSp>
        <p:cxnSp>
          <p:nvCxnSpPr>
            <p:cNvPr id="54" name="Прямая соединительная линия 53"/>
            <p:cNvCxnSpPr/>
            <p:nvPr/>
          </p:nvCxnSpPr>
          <p:spPr>
            <a:xfrm flipH="1">
              <a:off x="3635896" y="1772816"/>
              <a:ext cx="80392" cy="135632"/>
            </a:xfrm>
            <a:prstGeom prst="line">
              <a:avLst/>
            </a:prstGeom>
          </p:spPr>
          <p:style>
            <a:lnRef idx="2">
              <a:schemeClr val="accent2"/>
            </a:lnRef>
            <a:fillRef idx="0">
              <a:schemeClr val="accent2"/>
            </a:fillRef>
            <a:effectRef idx="1">
              <a:schemeClr val="accent2"/>
            </a:effectRef>
            <a:fontRef idx="minor">
              <a:schemeClr val="tx1"/>
            </a:fontRef>
          </p:style>
        </p:cxnSp>
      </p:grpSp>
      <p:sp>
        <p:nvSpPr>
          <p:cNvPr id="55" name="TextBox 54"/>
          <p:cNvSpPr txBox="1"/>
          <p:nvPr/>
        </p:nvSpPr>
        <p:spPr>
          <a:xfrm>
            <a:off x="1331640" y="1988840"/>
            <a:ext cx="2448272" cy="2031325"/>
          </a:xfrm>
          <a:prstGeom prst="rect">
            <a:avLst/>
          </a:prstGeom>
          <a:noFill/>
        </p:spPr>
        <p:txBody>
          <a:bodyPr wrap="square" rtlCol="0">
            <a:spAutoFit/>
          </a:bodyPr>
          <a:lstStyle/>
          <a:p>
            <a:pPr lvl="0"/>
            <a:r>
              <a:rPr lang="en-US" b="1" dirty="0" smtClean="0">
                <a:solidFill>
                  <a:srgbClr val="00B050"/>
                </a:solidFill>
                <a:latin typeface="Bradley Hand ITC" pitchFamily="66" charset="0"/>
              </a:rPr>
              <a:t>Package your food in reusable containers and bags. This way you can reduce generating waste when hiking.</a:t>
            </a:r>
            <a:endParaRPr lang="ru-RU" b="1" dirty="0" smtClean="0">
              <a:solidFill>
                <a:srgbClr val="00B050"/>
              </a:solidFill>
            </a:endParaRPr>
          </a:p>
          <a:p>
            <a:endParaRPr lang="ru-RU" dirty="0"/>
          </a:p>
        </p:txBody>
      </p:sp>
      <p:grpSp>
        <p:nvGrpSpPr>
          <p:cNvPr id="56" name="Группа 55"/>
          <p:cNvGrpSpPr/>
          <p:nvPr/>
        </p:nvGrpSpPr>
        <p:grpSpPr>
          <a:xfrm>
            <a:off x="3765056" y="2614064"/>
            <a:ext cx="152400" cy="144016"/>
            <a:chOff x="3563888" y="1772816"/>
            <a:chExt cx="152400" cy="144016"/>
          </a:xfrm>
        </p:grpSpPr>
        <p:cxnSp>
          <p:nvCxnSpPr>
            <p:cNvPr id="57" name="Прямая соединительная линия 56"/>
            <p:cNvCxnSpPr/>
            <p:nvPr/>
          </p:nvCxnSpPr>
          <p:spPr>
            <a:xfrm>
              <a:off x="3563888" y="1844824"/>
              <a:ext cx="72008" cy="7200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Прямая соединительная линия 57"/>
            <p:cNvCxnSpPr/>
            <p:nvPr/>
          </p:nvCxnSpPr>
          <p:spPr>
            <a:xfrm flipH="1">
              <a:off x="3635896" y="1772816"/>
              <a:ext cx="80392" cy="135632"/>
            </a:xfrm>
            <a:prstGeom prst="line">
              <a:avLst/>
            </a:prstGeom>
          </p:spPr>
          <p:style>
            <a:lnRef idx="2">
              <a:schemeClr val="accent1"/>
            </a:lnRef>
            <a:fillRef idx="0">
              <a:schemeClr val="accent1"/>
            </a:fillRef>
            <a:effectRef idx="1">
              <a:schemeClr val="accent1"/>
            </a:effectRef>
            <a:fontRef idx="minor">
              <a:schemeClr val="tx1"/>
            </a:fontRef>
          </p:style>
        </p:cxnSp>
      </p:grpSp>
      <p:sp>
        <p:nvSpPr>
          <p:cNvPr id="59" name="TextBox 58"/>
          <p:cNvSpPr txBox="1"/>
          <p:nvPr/>
        </p:nvSpPr>
        <p:spPr>
          <a:xfrm>
            <a:off x="1331640" y="3645024"/>
            <a:ext cx="2448272" cy="1477328"/>
          </a:xfrm>
          <a:prstGeom prst="rect">
            <a:avLst/>
          </a:prstGeom>
          <a:noFill/>
        </p:spPr>
        <p:txBody>
          <a:bodyPr wrap="square" rtlCol="0">
            <a:spAutoFit/>
          </a:bodyPr>
          <a:lstStyle/>
          <a:p>
            <a:pPr lvl="0"/>
            <a:r>
              <a:rPr lang="en-US" b="1" dirty="0" smtClean="0">
                <a:solidFill>
                  <a:srgbClr val="CC3399"/>
                </a:solidFill>
                <a:latin typeface="Bradley Hand ITC" pitchFamily="66" charset="0"/>
              </a:rPr>
              <a:t>Walk in the wilderness with respect – do not make excessive noise or disturb animals.</a:t>
            </a:r>
            <a:endParaRPr lang="ru-RU" b="1" dirty="0" smtClean="0">
              <a:solidFill>
                <a:srgbClr val="CC3399"/>
              </a:solidFill>
            </a:endParaRPr>
          </a:p>
          <a:p>
            <a:endParaRPr lang="ru-RU" dirty="0"/>
          </a:p>
        </p:txBody>
      </p:sp>
      <p:grpSp>
        <p:nvGrpSpPr>
          <p:cNvPr id="60" name="Группа 59"/>
          <p:cNvGrpSpPr/>
          <p:nvPr/>
        </p:nvGrpSpPr>
        <p:grpSpPr>
          <a:xfrm>
            <a:off x="3856496" y="4040528"/>
            <a:ext cx="152400" cy="144016"/>
            <a:chOff x="3563888" y="1772816"/>
            <a:chExt cx="152400" cy="144016"/>
          </a:xfrm>
        </p:grpSpPr>
        <p:cxnSp>
          <p:nvCxnSpPr>
            <p:cNvPr id="61" name="Прямая соединительная линия 60"/>
            <p:cNvCxnSpPr/>
            <p:nvPr/>
          </p:nvCxnSpPr>
          <p:spPr>
            <a:xfrm>
              <a:off x="3563888" y="1844824"/>
              <a:ext cx="72008" cy="72008"/>
            </a:xfrm>
            <a:prstGeom prst="line">
              <a:avLst/>
            </a:prstGeom>
          </p:spPr>
          <p:style>
            <a:lnRef idx="3">
              <a:schemeClr val="accent6"/>
            </a:lnRef>
            <a:fillRef idx="0">
              <a:schemeClr val="accent6"/>
            </a:fillRef>
            <a:effectRef idx="2">
              <a:schemeClr val="accent6"/>
            </a:effectRef>
            <a:fontRef idx="minor">
              <a:schemeClr val="tx1"/>
            </a:fontRef>
          </p:style>
        </p:cxnSp>
        <p:cxnSp>
          <p:nvCxnSpPr>
            <p:cNvPr id="62" name="Прямая соединительная линия 61"/>
            <p:cNvCxnSpPr/>
            <p:nvPr/>
          </p:nvCxnSpPr>
          <p:spPr>
            <a:xfrm flipH="1">
              <a:off x="3635896" y="1772816"/>
              <a:ext cx="80392" cy="135632"/>
            </a:xfrm>
            <a:prstGeom prst="line">
              <a:avLst/>
            </a:prstGeom>
          </p:spPr>
          <p:style>
            <a:lnRef idx="3">
              <a:schemeClr val="accent6"/>
            </a:lnRef>
            <a:fillRef idx="0">
              <a:schemeClr val="accent6"/>
            </a:fillRef>
            <a:effectRef idx="2">
              <a:schemeClr val="accent6"/>
            </a:effectRef>
            <a:fontRef idx="minor">
              <a:schemeClr val="tx1"/>
            </a:fontRef>
          </p:style>
        </p:cxnSp>
      </p:grpSp>
      <p:sp>
        <p:nvSpPr>
          <p:cNvPr id="65" name="Прямоугольник с двумя скругленными соседними углами 64"/>
          <p:cNvSpPr/>
          <p:nvPr/>
        </p:nvSpPr>
        <p:spPr>
          <a:xfrm>
            <a:off x="5364088" y="332656"/>
            <a:ext cx="864096" cy="432048"/>
          </a:xfrm>
          <a:prstGeom prst="round2Same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66" name="TextBox 65"/>
          <p:cNvSpPr txBox="1"/>
          <p:nvPr/>
        </p:nvSpPr>
        <p:spPr>
          <a:xfrm>
            <a:off x="5508104" y="1412776"/>
            <a:ext cx="2664296" cy="369332"/>
          </a:xfrm>
          <a:prstGeom prst="rect">
            <a:avLst/>
          </a:prstGeom>
          <a:noFill/>
        </p:spPr>
        <p:txBody>
          <a:bodyPr wrap="square" rtlCol="0">
            <a:spAutoFit/>
          </a:bodyPr>
          <a:lstStyle/>
          <a:p>
            <a:r>
              <a:rPr lang="ru-RU" dirty="0" err="1" smtClean="0">
                <a:solidFill>
                  <a:srgbClr val="7030A0"/>
                </a:solidFill>
              </a:rPr>
              <a:t>Make</a:t>
            </a:r>
            <a:r>
              <a:rPr lang="ru-RU" dirty="0" smtClean="0">
                <a:solidFill>
                  <a:srgbClr val="7030A0"/>
                </a:solidFill>
              </a:rPr>
              <a:t> </a:t>
            </a:r>
            <a:r>
              <a:rPr lang="ru-RU" dirty="0" err="1" smtClean="0">
                <a:solidFill>
                  <a:srgbClr val="7030A0"/>
                </a:solidFill>
              </a:rPr>
              <a:t>fire</a:t>
            </a:r>
            <a:r>
              <a:rPr lang="ru-RU" dirty="0" smtClean="0">
                <a:solidFill>
                  <a:srgbClr val="7030A0"/>
                </a:solidFill>
              </a:rPr>
              <a:t> </a:t>
            </a:r>
            <a:r>
              <a:rPr lang="ru-RU" dirty="0" err="1" smtClean="0">
                <a:solidFill>
                  <a:srgbClr val="7030A0"/>
                </a:solidFill>
              </a:rPr>
              <a:t>responsibly</a:t>
            </a:r>
            <a:endParaRPr lang="ru-RU" dirty="0">
              <a:solidFill>
                <a:srgbClr val="7030A0"/>
              </a:solidFill>
            </a:endParaRPr>
          </a:p>
        </p:txBody>
      </p:sp>
      <p:grpSp>
        <p:nvGrpSpPr>
          <p:cNvPr id="67" name="Группа 66"/>
          <p:cNvGrpSpPr/>
          <p:nvPr/>
        </p:nvGrpSpPr>
        <p:grpSpPr>
          <a:xfrm>
            <a:off x="7715264" y="1489352"/>
            <a:ext cx="152400" cy="144016"/>
            <a:chOff x="3563888" y="1772816"/>
            <a:chExt cx="152400" cy="144016"/>
          </a:xfrm>
        </p:grpSpPr>
        <p:cxnSp>
          <p:nvCxnSpPr>
            <p:cNvPr id="68" name="Прямая соединительная линия 67"/>
            <p:cNvCxnSpPr/>
            <p:nvPr/>
          </p:nvCxnSpPr>
          <p:spPr>
            <a:xfrm>
              <a:off x="3563888" y="1844824"/>
              <a:ext cx="72008" cy="72008"/>
            </a:xfrm>
            <a:prstGeom prst="line">
              <a:avLst/>
            </a:prstGeom>
          </p:spPr>
          <p:style>
            <a:lnRef idx="2">
              <a:schemeClr val="accent2"/>
            </a:lnRef>
            <a:fillRef idx="0">
              <a:schemeClr val="accent2"/>
            </a:fillRef>
            <a:effectRef idx="1">
              <a:schemeClr val="accent2"/>
            </a:effectRef>
            <a:fontRef idx="minor">
              <a:schemeClr val="tx1"/>
            </a:fontRef>
          </p:style>
        </p:cxnSp>
        <p:cxnSp>
          <p:nvCxnSpPr>
            <p:cNvPr id="69" name="Прямая соединительная линия 68"/>
            <p:cNvCxnSpPr/>
            <p:nvPr/>
          </p:nvCxnSpPr>
          <p:spPr>
            <a:xfrm flipH="1">
              <a:off x="3635896" y="1772816"/>
              <a:ext cx="80392" cy="135632"/>
            </a:xfrm>
            <a:prstGeom prst="line">
              <a:avLst/>
            </a:prstGeom>
          </p:spPr>
          <p:style>
            <a:lnRef idx="2">
              <a:schemeClr val="accent2"/>
            </a:lnRef>
            <a:fillRef idx="0">
              <a:schemeClr val="accent2"/>
            </a:fillRef>
            <a:effectRef idx="1">
              <a:schemeClr val="accent2"/>
            </a:effectRef>
            <a:fontRef idx="minor">
              <a:schemeClr val="tx1"/>
            </a:fontRef>
          </p:style>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4" name="Скругленный прямоугольник 3"/>
          <p:cNvSpPr/>
          <p:nvPr/>
        </p:nvSpPr>
        <p:spPr>
          <a:xfrm>
            <a:off x="971600" y="404664"/>
            <a:ext cx="7632848" cy="5760640"/>
          </a:xfrm>
          <a:prstGeom prst="roundRect">
            <a:avLst>
              <a:gd name="adj" fmla="val 61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двумя скругленными соседними углами 4"/>
          <p:cNvSpPr/>
          <p:nvPr/>
        </p:nvSpPr>
        <p:spPr>
          <a:xfrm>
            <a:off x="6305880" y="332656"/>
            <a:ext cx="864096" cy="432048"/>
          </a:xfrm>
          <a:prstGeom prst="round2Same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6" name="Прямоугольник с двумя скругленными соседними углами 5"/>
          <p:cNvSpPr/>
          <p:nvPr/>
        </p:nvSpPr>
        <p:spPr>
          <a:xfrm>
            <a:off x="7308304" y="341800"/>
            <a:ext cx="864096" cy="43204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с двумя скругленными соседними углами 6"/>
          <p:cNvSpPr/>
          <p:nvPr/>
        </p:nvSpPr>
        <p:spPr>
          <a:xfrm rot="5400000" flipH="1">
            <a:off x="4078504" y="1467960"/>
            <a:ext cx="5301209" cy="3606663"/>
          </a:xfrm>
          <a:prstGeom prst="round2SameRect">
            <a:avLst>
              <a:gd name="adj1" fmla="val 0"/>
              <a:gd name="adj2" fmla="val 0"/>
            </a:avLst>
          </a:prstGeom>
          <a:solidFill>
            <a:schemeClr val="bg1">
              <a:lumMod val="85000"/>
              <a:alpha val="4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solidFill>
                <a:schemeClr val="accent4">
                  <a:lumMod val="20000"/>
                  <a:lumOff val="80000"/>
                </a:schemeClr>
              </a:solidFill>
            </a:endParaRPr>
          </a:p>
        </p:txBody>
      </p:sp>
      <p:sp>
        <p:nvSpPr>
          <p:cNvPr id="8" name="Прямоугольник с двумя скругленными соседними углами 7"/>
          <p:cNvSpPr/>
          <p:nvPr/>
        </p:nvSpPr>
        <p:spPr>
          <a:xfrm rot="16200000">
            <a:off x="121197" y="1543100"/>
            <a:ext cx="5301209" cy="3456385"/>
          </a:xfrm>
          <a:prstGeom prst="round2SameRect">
            <a:avLst>
              <a:gd name="adj1" fmla="val 0"/>
              <a:gd name="adj2" fmla="val 0"/>
            </a:avLst>
          </a:prstGeom>
          <a:solidFill>
            <a:schemeClr val="bg1">
              <a:lumMod val="85000"/>
              <a:alpha val="4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9" name="Прямоугольник с двумя скругленными соседними углами 8"/>
          <p:cNvSpPr/>
          <p:nvPr/>
        </p:nvSpPr>
        <p:spPr>
          <a:xfrm rot="16200000">
            <a:off x="262082" y="1467960"/>
            <a:ext cx="5301209" cy="3606663"/>
          </a:xfrm>
          <a:prstGeom prst="round2SameRect">
            <a:avLst>
              <a:gd name="adj1" fmla="val 0"/>
              <a:gd name="adj2" fmla="val 0"/>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10" name="Прямоугольник с двумя скругленными соседними углами 9"/>
          <p:cNvSpPr/>
          <p:nvPr/>
        </p:nvSpPr>
        <p:spPr>
          <a:xfrm rot="5400000" flipH="1">
            <a:off x="3968921" y="1439279"/>
            <a:ext cx="5320008" cy="3681801"/>
          </a:xfrm>
          <a:prstGeom prst="round2SameRect">
            <a:avLst>
              <a:gd name="adj1" fmla="val 0"/>
              <a:gd name="adj2" fmla="val 0"/>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11" name="Блок-схема: узел 10"/>
          <p:cNvSpPr/>
          <p:nvPr/>
        </p:nvSpPr>
        <p:spPr>
          <a:xfrm>
            <a:off x="4355976" y="980728"/>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Блок-схема: узел 11"/>
          <p:cNvSpPr/>
          <p:nvPr/>
        </p:nvSpPr>
        <p:spPr>
          <a:xfrm>
            <a:off x="4881756" y="980728"/>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Блок-схема: узел 12"/>
          <p:cNvSpPr/>
          <p:nvPr/>
        </p:nvSpPr>
        <p:spPr>
          <a:xfrm>
            <a:off x="4355976" y="198884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Блок-схема: узел 13"/>
          <p:cNvSpPr/>
          <p:nvPr/>
        </p:nvSpPr>
        <p:spPr>
          <a:xfrm>
            <a:off x="4860032" y="198884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Блок-схема: узел 14"/>
          <p:cNvSpPr/>
          <p:nvPr/>
        </p:nvSpPr>
        <p:spPr>
          <a:xfrm>
            <a:off x="4355976" y="306896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Блок-схема: узел 15"/>
          <p:cNvSpPr/>
          <p:nvPr/>
        </p:nvSpPr>
        <p:spPr>
          <a:xfrm>
            <a:off x="4881756" y="306896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Блок-схема: узел 16"/>
          <p:cNvSpPr/>
          <p:nvPr/>
        </p:nvSpPr>
        <p:spPr>
          <a:xfrm>
            <a:off x="4355976" y="4077072"/>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Блок-схема: узел 17"/>
          <p:cNvSpPr/>
          <p:nvPr/>
        </p:nvSpPr>
        <p:spPr>
          <a:xfrm>
            <a:off x="4860032" y="4077072"/>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Блок-схема: узел 18"/>
          <p:cNvSpPr/>
          <p:nvPr/>
        </p:nvSpPr>
        <p:spPr>
          <a:xfrm>
            <a:off x="4337688" y="5177824"/>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Блок-схема: узел 19"/>
          <p:cNvSpPr/>
          <p:nvPr/>
        </p:nvSpPr>
        <p:spPr>
          <a:xfrm>
            <a:off x="4863468" y="5177824"/>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Блок-схема: знак завершения 20"/>
          <p:cNvSpPr/>
          <p:nvPr/>
        </p:nvSpPr>
        <p:spPr>
          <a:xfrm>
            <a:off x="4496182" y="1052736"/>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Блок-схема: знак завершения 21"/>
          <p:cNvSpPr/>
          <p:nvPr/>
        </p:nvSpPr>
        <p:spPr>
          <a:xfrm>
            <a:off x="4496182" y="2101438"/>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Блок-схема: знак завершения 22"/>
          <p:cNvSpPr/>
          <p:nvPr/>
        </p:nvSpPr>
        <p:spPr>
          <a:xfrm>
            <a:off x="4496182" y="3150141"/>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Блок-схема: знак завершения 23"/>
          <p:cNvSpPr/>
          <p:nvPr/>
        </p:nvSpPr>
        <p:spPr>
          <a:xfrm>
            <a:off x="4496182" y="4198844"/>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Блок-схема: знак завершения 24"/>
          <p:cNvSpPr/>
          <p:nvPr/>
        </p:nvSpPr>
        <p:spPr>
          <a:xfrm>
            <a:off x="4496182" y="5247546"/>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6" name="Прямая соединительная линия 25"/>
          <p:cNvCxnSpPr/>
          <p:nvPr/>
        </p:nvCxnSpPr>
        <p:spPr>
          <a:xfrm>
            <a:off x="4283968" y="619922"/>
            <a:ext cx="0" cy="5329358"/>
          </a:xfrm>
          <a:prstGeom prst="line">
            <a:avLst/>
          </a:prstGeom>
          <a:ln>
            <a:solidFill>
              <a:srgbClr val="FF0000">
                <a:alpha val="23000"/>
              </a:srgb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5364088" y="693802"/>
            <a:ext cx="0" cy="5184576"/>
          </a:xfrm>
          <a:prstGeom prst="line">
            <a:avLst/>
          </a:prstGeom>
          <a:ln>
            <a:solidFill>
              <a:srgbClr val="FF0000">
                <a:alpha val="23000"/>
              </a:srgb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1259632" y="162880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1259632" y="191683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1259632" y="220486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1259632" y="249289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1259632" y="278092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1259632" y="306896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1259632" y="335699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1259632" y="364502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1259632" y="393305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1259632" y="422108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1259632" y="450912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1259632" y="479715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5436096" y="165110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5436096" y="191683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5436096" y="218256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5436096" y="244828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5436096" y="271401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5436096" y="297974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5436096" y="324547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5436096" y="351120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5436096" y="377692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5436096" y="404265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5436096" y="430838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5436096" y="457411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a:off x="5436096" y="483984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331640" y="1412776"/>
            <a:ext cx="2592288" cy="646331"/>
          </a:xfrm>
          <a:prstGeom prst="rect">
            <a:avLst/>
          </a:prstGeom>
          <a:noFill/>
        </p:spPr>
        <p:txBody>
          <a:bodyPr wrap="square" rtlCol="0">
            <a:spAutoFit/>
          </a:bodyPr>
          <a:lstStyle/>
          <a:p>
            <a:r>
              <a:rPr lang="en-US" b="1" dirty="0" smtClean="0">
                <a:solidFill>
                  <a:srgbClr val="002060"/>
                </a:solidFill>
                <a:latin typeface="Bradley Hand ITC" pitchFamily="66" charset="0"/>
              </a:rPr>
              <a:t>Leave no trace when walking or </a:t>
            </a:r>
            <a:r>
              <a:rPr lang="en-US" b="1" dirty="0" smtClean="0">
                <a:solidFill>
                  <a:srgbClr val="002060"/>
                </a:solidFill>
                <a:latin typeface="Bradley Hand ITC" pitchFamily="66" charset="0"/>
              </a:rPr>
              <a:t>camping </a:t>
            </a:r>
            <a:endParaRPr lang="ru-RU" b="1" dirty="0">
              <a:solidFill>
                <a:srgbClr val="002060"/>
              </a:solidFill>
            </a:endParaRPr>
          </a:p>
        </p:txBody>
      </p:sp>
      <p:grpSp>
        <p:nvGrpSpPr>
          <p:cNvPr id="54" name="Группа 53"/>
          <p:cNvGrpSpPr/>
          <p:nvPr/>
        </p:nvGrpSpPr>
        <p:grpSpPr>
          <a:xfrm>
            <a:off x="3563888" y="1772816"/>
            <a:ext cx="152400" cy="144016"/>
            <a:chOff x="3563888" y="1772816"/>
            <a:chExt cx="152400" cy="144016"/>
          </a:xfrm>
        </p:grpSpPr>
        <p:cxnSp>
          <p:nvCxnSpPr>
            <p:cNvPr id="55" name="Прямая соединительная линия 54"/>
            <p:cNvCxnSpPr/>
            <p:nvPr/>
          </p:nvCxnSpPr>
          <p:spPr>
            <a:xfrm>
              <a:off x="3563888" y="1844824"/>
              <a:ext cx="72008" cy="72008"/>
            </a:xfrm>
            <a:prstGeom prst="line">
              <a:avLst/>
            </a:prstGeom>
          </p:spPr>
          <p:style>
            <a:lnRef idx="2">
              <a:schemeClr val="accent2"/>
            </a:lnRef>
            <a:fillRef idx="0">
              <a:schemeClr val="accent2"/>
            </a:fillRef>
            <a:effectRef idx="1">
              <a:schemeClr val="accent2"/>
            </a:effectRef>
            <a:fontRef idx="minor">
              <a:schemeClr val="tx1"/>
            </a:fontRef>
          </p:style>
        </p:cxnSp>
        <p:cxnSp>
          <p:nvCxnSpPr>
            <p:cNvPr id="56" name="Прямая соединительная линия 55"/>
            <p:cNvCxnSpPr/>
            <p:nvPr/>
          </p:nvCxnSpPr>
          <p:spPr>
            <a:xfrm flipH="1">
              <a:off x="3635896" y="1772816"/>
              <a:ext cx="80392" cy="135632"/>
            </a:xfrm>
            <a:prstGeom prst="line">
              <a:avLst/>
            </a:prstGeom>
          </p:spPr>
          <p:style>
            <a:lnRef idx="2">
              <a:schemeClr val="accent2"/>
            </a:lnRef>
            <a:fillRef idx="0">
              <a:schemeClr val="accent2"/>
            </a:fillRef>
            <a:effectRef idx="1">
              <a:schemeClr val="accent2"/>
            </a:effectRef>
            <a:fontRef idx="minor">
              <a:schemeClr val="tx1"/>
            </a:fontRef>
          </p:style>
        </p:cxnSp>
      </p:grpSp>
      <p:sp>
        <p:nvSpPr>
          <p:cNvPr id="57" name="TextBox 56"/>
          <p:cNvSpPr txBox="1"/>
          <p:nvPr/>
        </p:nvSpPr>
        <p:spPr>
          <a:xfrm>
            <a:off x="1331640" y="1988840"/>
            <a:ext cx="2448272" cy="2031325"/>
          </a:xfrm>
          <a:prstGeom prst="rect">
            <a:avLst/>
          </a:prstGeom>
          <a:noFill/>
        </p:spPr>
        <p:txBody>
          <a:bodyPr wrap="square" rtlCol="0">
            <a:spAutoFit/>
          </a:bodyPr>
          <a:lstStyle/>
          <a:p>
            <a:pPr lvl="0"/>
            <a:r>
              <a:rPr lang="en-US" b="1" dirty="0" smtClean="0">
                <a:solidFill>
                  <a:srgbClr val="00B050"/>
                </a:solidFill>
                <a:latin typeface="Bradley Hand ITC" pitchFamily="66" charset="0"/>
              </a:rPr>
              <a:t>Package your food in reusable containers and bags. This way you can reduce generating waste when hiking.</a:t>
            </a:r>
            <a:endParaRPr lang="ru-RU" b="1" dirty="0" smtClean="0">
              <a:solidFill>
                <a:srgbClr val="00B050"/>
              </a:solidFill>
            </a:endParaRPr>
          </a:p>
          <a:p>
            <a:endParaRPr lang="ru-RU" dirty="0"/>
          </a:p>
        </p:txBody>
      </p:sp>
      <p:grpSp>
        <p:nvGrpSpPr>
          <p:cNvPr id="58" name="Группа 57"/>
          <p:cNvGrpSpPr/>
          <p:nvPr/>
        </p:nvGrpSpPr>
        <p:grpSpPr>
          <a:xfrm>
            <a:off x="3765056" y="2614064"/>
            <a:ext cx="152400" cy="144016"/>
            <a:chOff x="3563888" y="1772816"/>
            <a:chExt cx="152400" cy="144016"/>
          </a:xfrm>
        </p:grpSpPr>
        <p:cxnSp>
          <p:nvCxnSpPr>
            <p:cNvPr id="59" name="Прямая соединительная линия 58"/>
            <p:cNvCxnSpPr/>
            <p:nvPr/>
          </p:nvCxnSpPr>
          <p:spPr>
            <a:xfrm>
              <a:off x="3563888" y="1844824"/>
              <a:ext cx="72008" cy="72008"/>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Прямая соединительная линия 59"/>
            <p:cNvCxnSpPr/>
            <p:nvPr/>
          </p:nvCxnSpPr>
          <p:spPr>
            <a:xfrm flipH="1">
              <a:off x="3635896" y="1772816"/>
              <a:ext cx="80392" cy="135632"/>
            </a:xfrm>
            <a:prstGeom prst="line">
              <a:avLst/>
            </a:prstGeom>
          </p:spPr>
          <p:style>
            <a:lnRef idx="2">
              <a:schemeClr val="accent1"/>
            </a:lnRef>
            <a:fillRef idx="0">
              <a:schemeClr val="accent1"/>
            </a:fillRef>
            <a:effectRef idx="1">
              <a:schemeClr val="accent1"/>
            </a:effectRef>
            <a:fontRef idx="minor">
              <a:schemeClr val="tx1"/>
            </a:fontRef>
          </p:style>
        </p:cxnSp>
      </p:grpSp>
      <p:sp>
        <p:nvSpPr>
          <p:cNvPr id="61" name="TextBox 60"/>
          <p:cNvSpPr txBox="1"/>
          <p:nvPr/>
        </p:nvSpPr>
        <p:spPr>
          <a:xfrm>
            <a:off x="1331640" y="3645024"/>
            <a:ext cx="2448272" cy="1477328"/>
          </a:xfrm>
          <a:prstGeom prst="rect">
            <a:avLst/>
          </a:prstGeom>
          <a:noFill/>
        </p:spPr>
        <p:txBody>
          <a:bodyPr wrap="square" rtlCol="0">
            <a:spAutoFit/>
          </a:bodyPr>
          <a:lstStyle/>
          <a:p>
            <a:pPr lvl="0"/>
            <a:r>
              <a:rPr lang="en-US" b="1" dirty="0" smtClean="0">
                <a:solidFill>
                  <a:srgbClr val="CC3399"/>
                </a:solidFill>
                <a:latin typeface="Bradley Hand ITC" pitchFamily="66" charset="0"/>
              </a:rPr>
              <a:t>Walk in the wilderness with respect – do not make excessive noise or disturb animals.</a:t>
            </a:r>
            <a:endParaRPr lang="ru-RU" b="1" dirty="0" smtClean="0">
              <a:solidFill>
                <a:srgbClr val="CC3399"/>
              </a:solidFill>
            </a:endParaRPr>
          </a:p>
          <a:p>
            <a:endParaRPr lang="ru-RU" dirty="0"/>
          </a:p>
        </p:txBody>
      </p:sp>
      <p:grpSp>
        <p:nvGrpSpPr>
          <p:cNvPr id="62" name="Группа 61"/>
          <p:cNvGrpSpPr/>
          <p:nvPr/>
        </p:nvGrpSpPr>
        <p:grpSpPr>
          <a:xfrm>
            <a:off x="3856496" y="4040528"/>
            <a:ext cx="152400" cy="144016"/>
            <a:chOff x="3563888" y="1772816"/>
            <a:chExt cx="152400" cy="144016"/>
          </a:xfrm>
        </p:grpSpPr>
        <p:cxnSp>
          <p:nvCxnSpPr>
            <p:cNvPr id="63" name="Прямая соединительная линия 62"/>
            <p:cNvCxnSpPr/>
            <p:nvPr/>
          </p:nvCxnSpPr>
          <p:spPr>
            <a:xfrm>
              <a:off x="3563888" y="1844824"/>
              <a:ext cx="72008" cy="72008"/>
            </a:xfrm>
            <a:prstGeom prst="line">
              <a:avLst/>
            </a:prstGeom>
          </p:spPr>
          <p:style>
            <a:lnRef idx="3">
              <a:schemeClr val="accent6"/>
            </a:lnRef>
            <a:fillRef idx="0">
              <a:schemeClr val="accent6"/>
            </a:fillRef>
            <a:effectRef idx="2">
              <a:schemeClr val="accent6"/>
            </a:effectRef>
            <a:fontRef idx="minor">
              <a:schemeClr val="tx1"/>
            </a:fontRef>
          </p:style>
        </p:cxnSp>
        <p:cxnSp>
          <p:nvCxnSpPr>
            <p:cNvPr id="64" name="Прямая соединительная линия 63"/>
            <p:cNvCxnSpPr/>
            <p:nvPr/>
          </p:nvCxnSpPr>
          <p:spPr>
            <a:xfrm flipH="1">
              <a:off x="3635896" y="1772816"/>
              <a:ext cx="80392" cy="135632"/>
            </a:xfrm>
            <a:prstGeom prst="line">
              <a:avLst/>
            </a:prstGeom>
          </p:spPr>
          <p:style>
            <a:lnRef idx="3">
              <a:schemeClr val="accent6"/>
            </a:lnRef>
            <a:fillRef idx="0">
              <a:schemeClr val="accent6"/>
            </a:fillRef>
            <a:effectRef idx="2">
              <a:schemeClr val="accent6"/>
            </a:effectRef>
            <a:fontRef idx="minor">
              <a:schemeClr val="tx1"/>
            </a:fontRef>
          </p:style>
        </p:cxnSp>
      </p:grpSp>
      <p:sp>
        <p:nvSpPr>
          <p:cNvPr id="65" name="Прямоугольник с двумя скругленными соседними углами 64"/>
          <p:cNvSpPr/>
          <p:nvPr/>
        </p:nvSpPr>
        <p:spPr>
          <a:xfrm>
            <a:off x="5364088" y="332656"/>
            <a:ext cx="864096" cy="432048"/>
          </a:xfrm>
          <a:prstGeom prst="round2Same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66" name="TextBox 65"/>
          <p:cNvSpPr txBox="1"/>
          <p:nvPr/>
        </p:nvSpPr>
        <p:spPr>
          <a:xfrm>
            <a:off x="5508104" y="1412776"/>
            <a:ext cx="2664296" cy="369332"/>
          </a:xfrm>
          <a:prstGeom prst="rect">
            <a:avLst/>
          </a:prstGeom>
          <a:noFill/>
        </p:spPr>
        <p:txBody>
          <a:bodyPr wrap="square" rtlCol="0">
            <a:spAutoFit/>
          </a:bodyPr>
          <a:lstStyle/>
          <a:p>
            <a:r>
              <a:rPr lang="ru-RU" dirty="0" err="1" smtClean="0">
                <a:solidFill>
                  <a:srgbClr val="7030A0"/>
                </a:solidFill>
              </a:rPr>
              <a:t>Make</a:t>
            </a:r>
            <a:r>
              <a:rPr lang="ru-RU" dirty="0" smtClean="0">
                <a:solidFill>
                  <a:srgbClr val="7030A0"/>
                </a:solidFill>
              </a:rPr>
              <a:t> </a:t>
            </a:r>
            <a:r>
              <a:rPr lang="ru-RU" dirty="0" err="1" smtClean="0">
                <a:solidFill>
                  <a:srgbClr val="7030A0"/>
                </a:solidFill>
              </a:rPr>
              <a:t>fire</a:t>
            </a:r>
            <a:r>
              <a:rPr lang="ru-RU" dirty="0" smtClean="0">
                <a:solidFill>
                  <a:srgbClr val="7030A0"/>
                </a:solidFill>
              </a:rPr>
              <a:t> </a:t>
            </a:r>
            <a:r>
              <a:rPr lang="ru-RU" dirty="0" err="1" smtClean="0">
                <a:solidFill>
                  <a:srgbClr val="7030A0"/>
                </a:solidFill>
              </a:rPr>
              <a:t>responsibly</a:t>
            </a:r>
            <a:endParaRPr lang="ru-RU" dirty="0">
              <a:solidFill>
                <a:srgbClr val="7030A0"/>
              </a:solidFill>
            </a:endParaRPr>
          </a:p>
        </p:txBody>
      </p:sp>
      <p:grpSp>
        <p:nvGrpSpPr>
          <p:cNvPr id="67" name="Группа 66"/>
          <p:cNvGrpSpPr/>
          <p:nvPr/>
        </p:nvGrpSpPr>
        <p:grpSpPr>
          <a:xfrm>
            <a:off x="7715264" y="1489352"/>
            <a:ext cx="152400" cy="144016"/>
            <a:chOff x="3563888" y="1772816"/>
            <a:chExt cx="152400" cy="144016"/>
          </a:xfrm>
        </p:grpSpPr>
        <p:cxnSp>
          <p:nvCxnSpPr>
            <p:cNvPr id="68" name="Прямая соединительная линия 67"/>
            <p:cNvCxnSpPr/>
            <p:nvPr/>
          </p:nvCxnSpPr>
          <p:spPr>
            <a:xfrm>
              <a:off x="3563888" y="1844824"/>
              <a:ext cx="72008" cy="72008"/>
            </a:xfrm>
            <a:prstGeom prst="line">
              <a:avLst/>
            </a:prstGeom>
          </p:spPr>
          <p:style>
            <a:lnRef idx="2">
              <a:schemeClr val="accent2"/>
            </a:lnRef>
            <a:fillRef idx="0">
              <a:schemeClr val="accent2"/>
            </a:fillRef>
            <a:effectRef idx="1">
              <a:schemeClr val="accent2"/>
            </a:effectRef>
            <a:fontRef idx="minor">
              <a:schemeClr val="tx1"/>
            </a:fontRef>
          </p:style>
        </p:cxnSp>
        <p:cxnSp>
          <p:nvCxnSpPr>
            <p:cNvPr id="69" name="Прямая соединительная линия 68"/>
            <p:cNvCxnSpPr/>
            <p:nvPr/>
          </p:nvCxnSpPr>
          <p:spPr>
            <a:xfrm flipH="1">
              <a:off x="3635896" y="1772816"/>
              <a:ext cx="80392" cy="135632"/>
            </a:xfrm>
            <a:prstGeom prst="line">
              <a:avLst/>
            </a:prstGeom>
          </p:spPr>
          <p:style>
            <a:lnRef idx="2">
              <a:schemeClr val="accent2"/>
            </a:lnRef>
            <a:fillRef idx="0">
              <a:schemeClr val="accent2"/>
            </a:fillRef>
            <a:effectRef idx="1">
              <a:schemeClr val="accent2"/>
            </a:effectRef>
            <a:fontRef idx="minor">
              <a:schemeClr val="tx1"/>
            </a:fontRef>
          </p:style>
        </p:cxnSp>
      </p:grpSp>
      <p:sp>
        <p:nvSpPr>
          <p:cNvPr id="70" name="TextBox 69"/>
          <p:cNvSpPr txBox="1"/>
          <p:nvPr/>
        </p:nvSpPr>
        <p:spPr>
          <a:xfrm>
            <a:off x="5436096" y="1700808"/>
            <a:ext cx="2592288" cy="1754326"/>
          </a:xfrm>
          <a:prstGeom prst="rect">
            <a:avLst/>
          </a:prstGeom>
          <a:noFill/>
        </p:spPr>
        <p:txBody>
          <a:bodyPr wrap="square" rtlCol="0">
            <a:spAutoFit/>
          </a:bodyPr>
          <a:lstStyle/>
          <a:p>
            <a:pPr lvl="0"/>
            <a:r>
              <a:rPr lang="en-US" b="1" dirty="0" smtClean="0">
                <a:solidFill>
                  <a:schemeClr val="accent5">
                    <a:lumMod val="75000"/>
                  </a:schemeClr>
                </a:solidFill>
                <a:latin typeface="Bradley Hand ITC" pitchFamily="66" charset="0"/>
              </a:rPr>
              <a:t>Remember that making campfire and camping is allowed in specially prepared and designated places only.</a:t>
            </a:r>
            <a:endParaRPr lang="ru-RU" b="1" dirty="0" smtClean="0">
              <a:solidFill>
                <a:schemeClr val="accent5">
                  <a:lumMod val="75000"/>
                </a:schemeClr>
              </a:solidFill>
            </a:endParaRPr>
          </a:p>
          <a:p>
            <a:endParaRPr lang="ru-RU" dirty="0"/>
          </a:p>
        </p:txBody>
      </p:sp>
      <p:grpSp>
        <p:nvGrpSpPr>
          <p:cNvPr id="71" name="Группа 70"/>
          <p:cNvGrpSpPr/>
          <p:nvPr/>
        </p:nvGrpSpPr>
        <p:grpSpPr>
          <a:xfrm>
            <a:off x="7962152" y="2028848"/>
            <a:ext cx="152400" cy="144016"/>
            <a:chOff x="3563888" y="1772816"/>
            <a:chExt cx="152400" cy="144016"/>
          </a:xfrm>
        </p:grpSpPr>
        <p:cxnSp>
          <p:nvCxnSpPr>
            <p:cNvPr id="72" name="Прямая соединительная линия 71"/>
            <p:cNvCxnSpPr/>
            <p:nvPr/>
          </p:nvCxnSpPr>
          <p:spPr>
            <a:xfrm>
              <a:off x="3563888" y="1844824"/>
              <a:ext cx="72008" cy="72008"/>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Прямая соединительная линия 72"/>
            <p:cNvCxnSpPr/>
            <p:nvPr/>
          </p:nvCxnSpPr>
          <p:spPr>
            <a:xfrm flipH="1">
              <a:off x="3635896" y="1772816"/>
              <a:ext cx="80392" cy="135632"/>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971600" y="404664"/>
            <a:ext cx="7632848" cy="5760640"/>
          </a:xfrm>
          <a:prstGeom prst="roundRect">
            <a:avLst>
              <a:gd name="adj" fmla="val 61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двумя скругленными соседними углами 4"/>
          <p:cNvSpPr/>
          <p:nvPr/>
        </p:nvSpPr>
        <p:spPr>
          <a:xfrm>
            <a:off x="6305880" y="332656"/>
            <a:ext cx="864096" cy="432048"/>
          </a:xfrm>
          <a:prstGeom prst="round2Same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6" name="Прямоугольник с двумя скругленными соседними углами 5"/>
          <p:cNvSpPr/>
          <p:nvPr/>
        </p:nvSpPr>
        <p:spPr>
          <a:xfrm>
            <a:off x="7308304" y="341800"/>
            <a:ext cx="864096" cy="43204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с двумя скругленными соседними углами 6"/>
          <p:cNvSpPr/>
          <p:nvPr/>
        </p:nvSpPr>
        <p:spPr>
          <a:xfrm rot="5400000" flipH="1">
            <a:off x="4078504" y="1467960"/>
            <a:ext cx="5301209" cy="3606663"/>
          </a:xfrm>
          <a:prstGeom prst="round2SameRect">
            <a:avLst>
              <a:gd name="adj1" fmla="val 0"/>
              <a:gd name="adj2" fmla="val 0"/>
            </a:avLst>
          </a:prstGeom>
          <a:solidFill>
            <a:schemeClr val="bg1">
              <a:lumMod val="85000"/>
              <a:alpha val="4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solidFill>
                <a:schemeClr val="accent4">
                  <a:lumMod val="20000"/>
                  <a:lumOff val="80000"/>
                </a:schemeClr>
              </a:solidFill>
            </a:endParaRPr>
          </a:p>
        </p:txBody>
      </p:sp>
      <p:sp>
        <p:nvSpPr>
          <p:cNvPr id="8" name="Прямоугольник с двумя скругленными соседними углами 7"/>
          <p:cNvSpPr/>
          <p:nvPr/>
        </p:nvSpPr>
        <p:spPr>
          <a:xfrm rot="16200000">
            <a:off x="121197" y="1543100"/>
            <a:ext cx="5301209" cy="3456385"/>
          </a:xfrm>
          <a:prstGeom prst="round2SameRect">
            <a:avLst>
              <a:gd name="adj1" fmla="val 0"/>
              <a:gd name="adj2" fmla="val 0"/>
            </a:avLst>
          </a:prstGeom>
          <a:solidFill>
            <a:schemeClr val="bg1">
              <a:lumMod val="85000"/>
              <a:alpha val="4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9" name="Прямоугольник с двумя скругленными соседними углами 8"/>
          <p:cNvSpPr/>
          <p:nvPr/>
        </p:nvSpPr>
        <p:spPr>
          <a:xfrm rot="16200000">
            <a:off x="262082" y="1467960"/>
            <a:ext cx="5301209" cy="3606663"/>
          </a:xfrm>
          <a:prstGeom prst="round2SameRect">
            <a:avLst>
              <a:gd name="adj1" fmla="val 0"/>
              <a:gd name="adj2" fmla="val 0"/>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10" name="Прямоугольник с двумя скругленными соседними углами 9"/>
          <p:cNvSpPr/>
          <p:nvPr/>
        </p:nvSpPr>
        <p:spPr>
          <a:xfrm rot="5400000" flipH="1">
            <a:off x="3968921" y="1439279"/>
            <a:ext cx="5320008" cy="3681801"/>
          </a:xfrm>
          <a:prstGeom prst="round2SameRect">
            <a:avLst>
              <a:gd name="adj1" fmla="val 0"/>
              <a:gd name="adj2" fmla="val 0"/>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11" name="Блок-схема: узел 10"/>
          <p:cNvSpPr/>
          <p:nvPr/>
        </p:nvSpPr>
        <p:spPr>
          <a:xfrm>
            <a:off x="4355976" y="980728"/>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Блок-схема: узел 11"/>
          <p:cNvSpPr/>
          <p:nvPr/>
        </p:nvSpPr>
        <p:spPr>
          <a:xfrm>
            <a:off x="4881756" y="980728"/>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Блок-схема: узел 12"/>
          <p:cNvSpPr/>
          <p:nvPr/>
        </p:nvSpPr>
        <p:spPr>
          <a:xfrm>
            <a:off x="4355976" y="198884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Блок-схема: узел 13"/>
          <p:cNvSpPr/>
          <p:nvPr/>
        </p:nvSpPr>
        <p:spPr>
          <a:xfrm>
            <a:off x="4860032" y="198884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Блок-схема: узел 14"/>
          <p:cNvSpPr/>
          <p:nvPr/>
        </p:nvSpPr>
        <p:spPr>
          <a:xfrm>
            <a:off x="4355976" y="306896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Блок-схема: узел 15"/>
          <p:cNvSpPr/>
          <p:nvPr/>
        </p:nvSpPr>
        <p:spPr>
          <a:xfrm>
            <a:off x="4881756" y="306896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Блок-схема: узел 16"/>
          <p:cNvSpPr/>
          <p:nvPr/>
        </p:nvSpPr>
        <p:spPr>
          <a:xfrm>
            <a:off x="4355976" y="4077072"/>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Блок-схема: узел 17"/>
          <p:cNvSpPr/>
          <p:nvPr/>
        </p:nvSpPr>
        <p:spPr>
          <a:xfrm>
            <a:off x="4860032" y="4077072"/>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Блок-схема: узел 18"/>
          <p:cNvSpPr/>
          <p:nvPr/>
        </p:nvSpPr>
        <p:spPr>
          <a:xfrm>
            <a:off x="4337688" y="5177824"/>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Блок-схема: узел 19"/>
          <p:cNvSpPr/>
          <p:nvPr/>
        </p:nvSpPr>
        <p:spPr>
          <a:xfrm>
            <a:off x="4863468" y="5177824"/>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Блок-схема: знак завершения 20"/>
          <p:cNvSpPr/>
          <p:nvPr/>
        </p:nvSpPr>
        <p:spPr>
          <a:xfrm>
            <a:off x="4496182" y="1052736"/>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Блок-схема: знак завершения 21"/>
          <p:cNvSpPr/>
          <p:nvPr/>
        </p:nvSpPr>
        <p:spPr>
          <a:xfrm>
            <a:off x="4496182" y="2101438"/>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Блок-схема: знак завершения 22"/>
          <p:cNvSpPr/>
          <p:nvPr/>
        </p:nvSpPr>
        <p:spPr>
          <a:xfrm>
            <a:off x="4496182" y="3150141"/>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Блок-схема: знак завершения 23"/>
          <p:cNvSpPr/>
          <p:nvPr/>
        </p:nvSpPr>
        <p:spPr>
          <a:xfrm>
            <a:off x="4496182" y="4198844"/>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Блок-схема: знак завершения 24"/>
          <p:cNvSpPr/>
          <p:nvPr/>
        </p:nvSpPr>
        <p:spPr>
          <a:xfrm>
            <a:off x="4496182" y="5247546"/>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6" name="Прямая соединительная линия 25"/>
          <p:cNvCxnSpPr/>
          <p:nvPr/>
        </p:nvCxnSpPr>
        <p:spPr>
          <a:xfrm>
            <a:off x="4283968" y="619922"/>
            <a:ext cx="0" cy="5329358"/>
          </a:xfrm>
          <a:prstGeom prst="line">
            <a:avLst/>
          </a:prstGeom>
          <a:ln>
            <a:solidFill>
              <a:srgbClr val="FF0000">
                <a:alpha val="23000"/>
              </a:srgb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5364088" y="693802"/>
            <a:ext cx="0" cy="5184576"/>
          </a:xfrm>
          <a:prstGeom prst="line">
            <a:avLst/>
          </a:prstGeom>
          <a:ln>
            <a:solidFill>
              <a:srgbClr val="FF0000">
                <a:alpha val="23000"/>
              </a:srgb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1259632" y="162880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1259632" y="191683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1259632" y="220486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1259632" y="249289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1259632" y="278092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1259632" y="306896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1259632" y="335699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1259632" y="364502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1259632" y="393305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1259632" y="422108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1259632" y="450912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1259632" y="479715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5436096" y="165110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5436096" y="191683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5436096" y="218256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5436096" y="244828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5436096" y="271401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5436096" y="297974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5436096" y="324547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5436096" y="351120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5436096" y="377692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5436096" y="404265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5436096" y="430838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5436096" y="457411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a:off x="5436096" y="483984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331640" y="1412776"/>
            <a:ext cx="2592288" cy="646331"/>
          </a:xfrm>
          <a:prstGeom prst="rect">
            <a:avLst/>
          </a:prstGeom>
          <a:noFill/>
        </p:spPr>
        <p:txBody>
          <a:bodyPr wrap="square" rtlCol="0">
            <a:spAutoFit/>
          </a:bodyPr>
          <a:lstStyle/>
          <a:p>
            <a:r>
              <a:rPr lang="en-US" b="1" dirty="0" smtClean="0">
                <a:solidFill>
                  <a:srgbClr val="002060"/>
                </a:solidFill>
                <a:latin typeface="Bradley Hand ITC" pitchFamily="66" charset="0"/>
              </a:rPr>
              <a:t>Leave no trace when walking or </a:t>
            </a:r>
            <a:r>
              <a:rPr lang="en-US" b="1" dirty="0" smtClean="0">
                <a:solidFill>
                  <a:srgbClr val="002060"/>
                </a:solidFill>
                <a:latin typeface="Bradley Hand ITC" pitchFamily="66" charset="0"/>
              </a:rPr>
              <a:t>camping </a:t>
            </a:r>
            <a:endParaRPr lang="ru-RU" b="1" dirty="0">
              <a:solidFill>
                <a:srgbClr val="002060"/>
              </a:solidFill>
            </a:endParaRPr>
          </a:p>
        </p:txBody>
      </p:sp>
      <p:grpSp>
        <p:nvGrpSpPr>
          <p:cNvPr id="54" name="Группа 53"/>
          <p:cNvGrpSpPr/>
          <p:nvPr/>
        </p:nvGrpSpPr>
        <p:grpSpPr>
          <a:xfrm>
            <a:off x="3563888" y="1772816"/>
            <a:ext cx="152400" cy="144016"/>
            <a:chOff x="3563888" y="1772816"/>
            <a:chExt cx="152400" cy="144016"/>
          </a:xfrm>
        </p:grpSpPr>
        <p:cxnSp>
          <p:nvCxnSpPr>
            <p:cNvPr id="55" name="Прямая соединительная линия 54"/>
            <p:cNvCxnSpPr/>
            <p:nvPr/>
          </p:nvCxnSpPr>
          <p:spPr>
            <a:xfrm>
              <a:off x="3563888" y="1844824"/>
              <a:ext cx="72008" cy="72008"/>
            </a:xfrm>
            <a:prstGeom prst="line">
              <a:avLst/>
            </a:prstGeom>
          </p:spPr>
          <p:style>
            <a:lnRef idx="2">
              <a:schemeClr val="accent2"/>
            </a:lnRef>
            <a:fillRef idx="0">
              <a:schemeClr val="accent2"/>
            </a:fillRef>
            <a:effectRef idx="1">
              <a:schemeClr val="accent2"/>
            </a:effectRef>
            <a:fontRef idx="minor">
              <a:schemeClr val="tx1"/>
            </a:fontRef>
          </p:style>
        </p:cxnSp>
        <p:cxnSp>
          <p:nvCxnSpPr>
            <p:cNvPr id="56" name="Прямая соединительная линия 55"/>
            <p:cNvCxnSpPr/>
            <p:nvPr/>
          </p:nvCxnSpPr>
          <p:spPr>
            <a:xfrm flipH="1">
              <a:off x="3635896" y="1772816"/>
              <a:ext cx="80392" cy="135632"/>
            </a:xfrm>
            <a:prstGeom prst="line">
              <a:avLst/>
            </a:prstGeom>
          </p:spPr>
          <p:style>
            <a:lnRef idx="2">
              <a:schemeClr val="accent2"/>
            </a:lnRef>
            <a:fillRef idx="0">
              <a:schemeClr val="accent2"/>
            </a:fillRef>
            <a:effectRef idx="1">
              <a:schemeClr val="accent2"/>
            </a:effectRef>
            <a:fontRef idx="minor">
              <a:schemeClr val="tx1"/>
            </a:fontRef>
          </p:style>
        </p:cxnSp>
      </p:grpSp>
      <p:sp>
        <p:nvSpPr>
          <p:cNvPr id="57" name="TextBox 56"/>
          <p:cNvSpPr txBox="1"/>
          <p:nvPr/>
        </p:nvSpPr>
        <p:spPr>
          <a:xfrm>
            <a:off x="1331640" y="1988840"/>
            <a:ext cx="2448272" cy="2031325"/>
          </a:xfrm>
          <a:prstGeom prst="rect">
            <a:avLst/>
          </a:prstGeom>
          <a:noFill/>
        </p:spPr>
        <p:txBody>
          <a:bodyPr wrap="square" rtlCol="0">
            <a:spAutoFit/>
          </a:bodyPr>
          <a:lstStyle/>
          <a:p>
            <a:pPr lvl="0"/>
            <a:r>
              <a:rPr lang="en-US" b="1" dirty="0" smtClean="0">
                <a:solidFill>
                  <a:srgbClr val="00B050"/>
                </a:solidFill>
                <a:latin typeface="Bradley Hand ITC" pitchFamily="66" charset="0"/>
              </a:rPr>
              <a:t>Package your food in reusable containers and bags. This way you can reduce generating waste when hiking.</a:t>
            </a:r>
            <a:endParaRPr lang="ru-RU" b="1" dirty="0" smtClean="0">
              <a:solidFill>
                <a:srgbClr val="00B050"/>
              </a:solidFill>
            </a:endParaRPr>
          </a:p>
          <a:p>
            <a:endParaRPr lang="ru-RU" dirty="0"/>
          </a:p>
        </p:txBody>
      </p:sp>
      <p:grpSp>
        <p:nvGrpSpPr>
          <p:cNvPr id="58" name="Группа 57"/>
          <p:cNvGrpSpPr/>
          <p:nvPr/>
        </p:nvGrpSpPr>
        <p:grpSpPr>
          <a:xfrm>
            <a:off x="3765056" y="2614064"/>
            <a:ext cx="152400" cy="144016"/>
            <a:chOff x="3563888" y="1772816"/>
            <a:chExt cx="152400" cy="144016"/>
          </a:xfrm>
        </p:grpSpPr>
        <p:cxnSp>
          <p:nvCxnSpPr>
            <p:cNvPr id="59" name="Прямая соединительная линия 58"/>
            <p:cNvCxnSpPr/>
            <p:nvPr/>
          </p:nvCxnSpPr>
          <p:spPr>
            <a:xfrm>
              <a:off x="3563888" y="1844824"/>
              <a:ext cx="72008" cy="72008"/>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Прямая соединительная линия 59"/>
            <p:cNvCxnSpPr/>
            <p:nvPr/>
          </p:nvCxnSpPr>
          <p:spPr>
            <a:xfrm flipH="1">
              <a:off x="3635896" y="1772816"/>
              <a:ext cx="80392" cy="135632"/>
            </a:xfrm>
            <a:prstGeom prst="line">
              <a:avLst/>
            </a:prstGeom>
          </p:spPr>
          <p:style>
            <a:lnRef idx="2">
              <a:schemeClr val="accent1"/>
            </a:lnRef>
            <a:fillRef idx="0">
              <a:schemeClr val="accent1"/>
            </a:fillRef>
            <a:effectRef idx="1">
              <a:schemeClr val="accent1"/>
            </a:effectRef>
            <a:fontRef idx="minor">
              <a:schemeClr val="tx1"/>
            </a:fontRef>
          </p:style>
        </p:cxnSp>
      </p:grpSp>
      <p:sp>
        <p:nvSpPr>
          <p:cNvPr id="61" name="TextBox 60"/>
          <p:cNvSpPr txBox="1"/>
          <p:nvPr/>
        </p:nvSpPr>
        <p:spPr>
          <a:xfrm>
            <a:off x="1331640" y="3645024"/>
            <a:ext cx="2448272" cy="1477328"/>
          </a:xfrm>
          <a:prstGeom prst="rect">
            <a:avLst/>
          </a:prstGeom>
          <a:noFill/>
        </p:spPr>
        <p:txBody>
          <a:bodyPr wrap="square" rtlCol="0">
            <a:spAutoFit/>
          </a:bodyPr>
          <a:lstStyle/>
          <a:p>
            <a:pPr lvl="0"/>
            <a:r>
              <a:rPr lang="en-US" b="1" dirty="0" smtClean="0">
                <a:solidFill>
                  <a:srgbClr val="CC3399"/>
                </a:solidFill>
                <a:latin typeface="Bradley Hand ITC" pitchFamily="66" charset="0"/>
              </a:rPr>
              <a:t>Walk in the wilderness with respect – do not make excessive noise or disturb animals.</a:t>
            </a:r>
            <a:endParaRPr lang="ru-RU" b="1" dirty="0" smtClean="0">
              <a:solidFill>
                <a:srgbClr val="CC3399"/>
              </a:solidFill>
            </a:endParaRPr>
          </a:p>
          <a:p>
            <a:endParaRPr lang="ru-RU" dirty="0"/>
          </a:p>
        </p:txBody>
      </p:sp>
      <p:grpSp>
        <p:nvGrpSpPr>
          <p:cNvPr id="62" name="Группа 61"/>
          <p:cNvGrpSpPr/>
          <p:nvPr/>
        </p:nvGrpSpPr>
        <p:grpSpPr>
          <a:xfrm>
            <a:off x="3856496" y="4040528"/>
            <a:ext cx="152400" cy="144016"/>
            <a:chOff x="3563888" y="1772816"/>
            <a:chExt cx="152400" cy="144016"/>
          </a:xfrm>
        </p:grpSpPr>
        <p:cxnSp>
          <p:nvCxnSpPr>
            <p:cNvPr id="63" name="Прямая соединительная линия 62"/>
            <p:cNvCxnSpPr/>
            <p:nvPr/>
          </p:nvCxnSpPr>
          <p:spPr>
            <a:xfrm>
              <a:off x="3563888" y="1844824"/>
              <a:ext cx="72008" cy="72008"/>
            </a:xfrm>
            <a:prstGeom prst="line">
              <a:avLst/>
            </a:prstGeom>
          </p:spPr>
          <p:style>
            <a:lnRef idx="3">
              <a:schemeClr val="accent6"/>
            </a:lnRef>
            <a:fillRef idx="0">
              <a:schemeClr val="accent6"/>
            </a:fillRef>
            <a:effectRef idx="2">
              <a:schemeClr val="accent6"/>
            </a:effectRef>
            <a:fontRef idx="minor">
              <a:schemeClr val="tx1"/>
            </a:fontRef>
          </p:style>
        </p:cxnSp>
        <p:cxnSp>
          <p:nvCxnSpPr>
            <p:cNvPr id="64" name="Прямая соединительная линия 63"/>
            <p:cNvCxnSpPr/>
            <p:nvPr/>
          </p:nvCxnSpPr>
          <p:spPr>
            <a:xfrm flipH="1">
              <a:off x="3635896" y="1772816"/>
              <a:ext cx="80392" cy="135632"/>
            </a:xfrm>
            <a:prstGeom prst="line">
              <a:avLst/>
            </a:prstGeom>
          </p:spPr>
          <p:style>
            <a:lnRef idx="3">
              <a:schemeClr val="accent6"/>
            </a:lnRef>
            <a:fillRef idx="0">
              <a:schemeClr val="accent6"/>
            </a:fillRef>
            <a:effectRef idx="2">
              <a:schemeClr val="accent6"/>
            </a:effectRef>
            <a:fontRef idx="minor">
              <a:schemeClr val="tx1"/>
            </a:fontRef>
          </p:style>
        </p:cxnSp>
      </p:grpSp>
      <p:sp>
        <p:nvSpPr>
          <p:cNvPr id="65" name="Прямоугольник с двумя скругленными соседними углами 64"/>
          <p:cNvSpPr/>
          <p:nvPr/>
        </p:nvSpPr>
        <p:spPr>
          <a:xfrm>
            <a:off x="5364088" y="332656"/>
            <a:ext cx="864096" cy="432048"/>
          </a:xfrm>
          <a:prstGeom prst="round2Same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66" name="TextBox 65"/>
          <p:cNvSpPr txBox="1"/>
          <p:nvPr/>
        </p:nvSpPr>
        <p:spPr>
          <a:xfrm>
            <a:off x="5508104" y="1412776"/>
            <a:ext cx="2664296" cy="369332"/>
          </a:xfrm>
          <a:prstGeom prst="rect">
            <a:avLst/>
          </a:prstGeom>
          <a:noFill/>
        </p:spPr>
        <p:txBody>
          <a:bodyPr wrap="square" rtlCol="0">
            <a:spAutoFit/>
          </a:bodyPr>
          <a:lstStyle/>
          <a:p>
            <a:r>
              <a:rPr lang="ru-RU" dirty="0" err="1" smtClean="0">
                <a:solidFill>
                  <a:srgbClr val="7030A0"/>
                </a:solidFill>
              </a:rPr>
              <a:t>Make</a:t>
            </a:r>
            <a:r>
              <a:rPr lang="ru-RU" dirty="0" smtClean="0">
                <a:solidFill>
                  <a:srgbClr val="7030A0"/>
                </a:solidFill>
              </a:rPr>
              <a:t> </a:t>
            </a:r>
            <a:r>
              <a:rPr lang="ru-RU" dirty="0" err="1" smtClean="0">
                <a:solidFill>
                  <a:srgbClr val="7030A0"/>
                </a:solidFill>
              </a:rPr>
              <a:t>fire</a:t>
            </a:r>
            <a:r>
              <a:rPr lang="ru-RU" dirty="0" smtClean="0">
                <a:solidFill>
                  <a:srgbClr val="7030A0"/>
                </a:solidFill>
              </a:rPr>
              <a:t> </a:t>
            </a:r>
            <a:r>
              <a:rPr lang="ru-RU" dirty="0" err="1" smtClean="0">
                <a:solidFill>
                  <a:srgbClr val="7030A0"/>
                </a:solidFill>
              </a:rPr>
              <a:t>responsibly</a:t>
            </a:r>
            <a:endParaRPr lang="ru-RU" dirty="0">
              <a:solidFill>
                <a:srgbClr val="7030A0"/>
              </a:solidFill>
            </a:endParaRPr>
          </a:p>
        </p:txBody>
      </p:sp>
      <p:grpSp>
        <p:nvGrpSpPr>
          <p:cNvPr id="67" name="Группа 66"/>
          <p:cNvGrpSpPr/>
          <p:nvPr/>
        </p:nvGrpSpPr>
        <p:grpSpPr>
          <a:xfrm>
            <a:off x="7715264" y="1489352"/>
            <a:ext cx="152400" cy="144016"/>
            <a:chOff x="3563888" y="1772816"/>
            <a:chExt cx="152400" cy="144016"/>
          </a:xfrm>
        </p:grpSpPr>
        <p:cxnSp>
          <p:nvCxnSpPr>
            <p:cNvPr id="68" name="Прямая соединительная линия 67"/>
            <p:cNvCxnSpPr/>
            <p:nvPr/>
          </p:nvCxnSpPr>
          <p:spPr>
            <a:xfrm>
              <a:off x="3563888" y="1844824"/>
              <a:ext cx="72008" cy="72008"/>
            </a:xfrm>
            <a:prstGeom prst="line">
              <a:avLst/>
            </a:prstGeom>
          </p:spPr>
          <p:style>
            <a:lnRef idx="2">
              <a:schemeClr val="accent2"/>
            </a:lnRef>
            <a:fillRef idx="0">
              <a:schemeClr val="accent2"/>
            </a:fillRef>
            <a:effectRef idx="1">
              <a:schemeClr val="accent2"/>
            </a:effectRef>
            <a:fontRef idx="minor">
              <a:schemeClr val="tx1"/>
            </a:fontRef>
          </p:style>
        </p:cxnSp>
        <p:cxnSp>
          <p:nvCxnSpPr>
            <p:cNvPr id="69" name="Прямая соединительная линия 68"/>
            <p:cNvCxnSpPr/>
            <p:nvPr/>
          </p:nvCxnSpPr>
          <p:spPr>
            <a:xfrm flipH="1">
              <a:off x="3635896" y="1772816"/>
              <a:ext cx="80392" cy="135632"/>
            </a:xfrm>
            <a:prstGeom prst="line">
              <a:avLst/>
            </a:prstGeom>
          </p:spPr>
          <p:style>
            <a:lnRef idx="2">
              <a:schemeClr val="accent2"/>
            </a:lnRef>
            <a:fillRef idx="0">
              <a:schemeClr val="accent2"/>
            </a:fillRef>
            <a:effectRef idx="1">
              <a:schemeClr val="accent2"/>
            </a:effectRef>
            <a:fontRef idx="minor">
              <a:schemeClr val="tx1"/>
            </a:fontRef>
          </p:style>
        </p:cxnSp>
      </p:grpSp>
      <p:sp>
        <p:nvSpPr>
          <p:cNvPr id="70" name="TextBox 69"/>
          <p:cNvSpPr txBox="1"/>
          <p:nvPr/>
        </p:nvSpPr>
        <p:spPr>
          <a:xfrm>
            <a:off x="5436096" y="1700808"/>
            <a:ext cx="2592288" cy="1754326"/>
          </a:xfrm>
          <a:prstGeom prst="rect">
            <a:avLst/>
          </a:prstGeom>
          <a:noFill/>
        </p:spPr>
        <p:txBody>
          <a:bodyPr wrap="square" rtlCol="0">
            <a:spAutoFit/>
          </a:bodyPr>
          <a:lstStyle/>
          <a:p>
            <a:pPr lvl="0"/>
            <a:r>
              <a:rPr lang="en-US" b="1" dirty="0" smtClean="0">
                <a:solidFill>
                  <a:schemeClr val="accent5">
                    <a:lumMod val="75000"/>
                  </a:schemeClr>
                </a:solidFill>
                <a:latin typeface="Bradley Hand ITC" pitchFamily="66" charset="0"/>
              </a:rPr>
              <a:t>Remember that making campfire and camping is allowed in specially prepared and designated places only.</a:t>
            </a:r>
            <a:endParaRPr lang="ru-RU" b="1" dirty="0" smtClean="0">
              <a:solidFill>
                <a:schemeClr val="accent5">
                  <a:lumMod val="75000"/>
                </a:schemeClr>
              </a:solidFill>
            </a:endParaRPr>
          </a:p>
          <a:p>
            <a:endParaRPr lang="ru-RU" dirty="0"/>
          </a:p>
        </p:txBody>
      </p:sp>
      <p:grpSp>
        <p:nvGrpSpPr>
          <p:cNvPr id="71" name="Группа 70"/>
          <p:cNvGrpSpPr/>
          <p:nvPr/>
        </p:nvGrpSpPr>
        <p:grpSpPr>
          <a:xfrm>
            <a:off x="7962152" y="2028848"/>
            <a:ext cx="152400" cy="144016"/>
            <a:chOff x="3563888" y="1772816"/>
            <a:chExt cx="152400" cy="144016"/>
          </a:xfrm>
        </p:grpSpPr>
        <p:cxnSp>
          <p:nvCxnSpPr>
            <p:cNvPr id="72" name="Прямая соединительная линия 71"/>
            <p:cNvCxnSpPr/>
            <p:nvPr/>
          </p:nvCxnSpPr>
          <p:spPr>
            <a:xfrm>
              <a:off x="3563888" y="1844824"/>
              <a:ext cx="72008" cy="72008"/>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Прямая соединительная линия 72"/>
            <p:cNvCxnSpPr/>
            <p:nvPr/>
          </p:nvCxnSpPr>
          <p:spPr>
            <a:xfrm flipH="1">
              <a:off x="3635896" y="1772816"/>
              <a:ext cx="80392" cy="135632"/>
            </a:xfrm>
            <a:prstGeom prst="line">
              <a:avLst/>
            </a:prstGeom>
          </p:spPr>
          <p:style>
            <a:lnRef idx="2">
              <a:schemeClr val="accent1"/>
            </a:lnRef>
            <a:fillRef idx="0">
              <a:schemeClr val="accent1"/>
            </a:fillRef>
            <a:effectRef idx="1">
              <a:schemeClr val="accent1"/>
            </a:effectRef>
            <a:fontRef idx="minor">
              <a:schemeClr val="tx1"/>
            </a:fontRef>
          </p:style>
        </p:cxnSp>
      </p:grpSp>
      <p:sp>
        <p:nvSpPr>
          <p:cNvPr id="74" name="TextBox 73"/>
          <p:cNvSpPr txBox="1"/>
          <p:nvPr/>
        </p:nvSpPr>
        <p:spPr>
          <a:xfrm>
            <a:off x="5436096" y="3140968"/>
            <a:ext cx="2592288" cy="1815882"/>
          </a:xfrm>
          <a:prstGeom prst="rect">
            <a:avLst/>
          </a:prstGeom>
          <a:noFill/>
        </p:spPr>
        <p:txBody>
          <a:bodyPr wrap="square" rtlCol="0">
            <a:spAutoFit/>
          </a:bodyPr>
          <a:lstStyle/>
          <a:p>
            <a:pPr lvl="0"/>
            <a:r>
              <a:rPr lang="en-US" sz="1600" dirty="0" smtClean="0">
                <a:solidFill>
                  <a:schemeClr val="accent2">
                    <a:lumMod val="75000"/>
                  </a:schemeClr>
                </a:solidFill>
                <a:latin typeface="Bradley Hand ITC" pitchFamily="66" charset="0"/>
              </a:rPr>
              <a:t>When making fire, prefer an outdoor fireplace (with chimney) and follow all instructions. In case the fire hazard index is five, i.e. the highest, it is advisable to avoid making fire</a:t>
            </a:r>
            <a:r>
              <a:rPr lang="en-US" sz="1600" dirty="0" smtClean="0"/>
              <a:t>.</a:t>
            </a:r>
            <a:endParaRPr lang="ru-RU" sz="1600" dirty="0"/>
          </a:p>
        </p:txBody>
      </p:sp>
      <p:grpSp>
        <p:nvGrpSpPr>
          <p:cNvPr id="75" name="Группа 74"/>
          <p:cNvGrpSpPr/>
          <p:nvPr/>
        </p:nvGrpSpPr>
        <p:grpSpPr>
          <a:xfrm>
            <a:off x="8028384" y="3861048"/>
            <a:ext cx="152400" cy="144016"/>
            <a:chOff x="3563888" y="1772816"/>
            <a:chExt cx="152400" cy="144016"/>
          </a:xfrm>
        </p:grpSpPr>
        <p:cxnSp>
          <p:nvCxnSpPr>
            <p:cNvPr id="76" name="Прямая соединительная линия 75"/>
            <p:cNvCxnSpPr/>
            <p:nvPr/>
          </p:nvCxnSpPr>
          <p:spPr>
            <a:xfrm>
              <a:off x="3563888" y="1844824"/>
              <a:ext cx="72008" cy="72008"/>
            </a:xfrm>
            <a:prstGeom prst="line">
              <a:avLst/>
            </a:prstGeom>
          </p:spPr>
          <p:style>
            <a:lnRef idx="3">
              <a:schemeClr val="accent6"/>
            </a:lnRef>
            <a:fillRef idx="0">
              <a:schemeClr val="accent6"/>
            </a:fillRef>
            <a:effectRef idx="2">
              <a:schemeClr val="accent6"/>
            </a:effectRef>
            <a:fontRef idx="minor">
              <a:schemeClr val="tx1"/>
            </a:fontRef>
          </p:style>
        </p:cxnSp>
        <p:cxnSp>
          <p:nvCxnSpPr>
            <p:cNvPr id="77" name="Прямая соединительная линия 76"/>
            <p:cNvCxnSpPr/>
            <p:nvPr/>
          </p:nvCxnSpPr>
          <p:spPr>
            <a:xfrm flipH="1">
              <a:off x="3635896" y="1772816"/>
              <a:ext cx="80392" cy="135632"/>
            </a:xfrm>
            <a:prstGeom prst="line">
              <a:avLst/>
            </a:prstGeom>
          </p:spPr>
          <p:style>
            <a:lnRef idx="3">
              <a:schemeClr val="accent6"/>
            </a:lnRef>
            <a:fillRef idx="0">
              <a:schemeClr val="accent6"/>
            </a:fillRef>
            <a:effectRef idx="2">
              <a:schemeClr val="accent6"/>
            </a:effectRef>
            <a:fontRef idx="minor">
              <a:schemeClr val="tx1"/>
            </a:fontRef>
          </p:style>
        </p:cxn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971600" y="404664"/>
            <a:ext cx="7632848" cy="5760640"/>
          </a:xfrm>
          <a:prstGeom prst="roundRect">
            <a:avLst>
              <a:gd name="adj" fmla="val 61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Прямоугольник с двумя скругленными соседними углами 64"/>
          <p:cNvSpPr/>
          <p:nvPr/>
        </p:nvSpPr>
        <p:spPr>
          <a:xfrm>
            <a:off x="5364088" y="332656"/>
            <a:ext cx="864096" cy="432048"/>
          </a:xfrm>
          <a:prstGeom prst="round2Same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6" name="Прямоугольник с двумя скругленными соседними углами 5"/>
          <p:cNvSpPr/>
          <p:nvPr/>
        </p:nvSpPr>
        <p:spPr>
          <a:xfrm>
            <a:off x="7308304" y="341800"/>
            <a:ext cx="864096" cy="43204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с двумя скругленными соседними углами 6"/>
          <p:cNvSpPr/>
          <p:nvPr/>
        </p:nvSpPr>
        <p:spPr>
          <a:xfrm rot="5400000" flipH="1">
            <a:off x="4078504" y="1467960"/>
            <a:ext cx="5301209" cy="3606663"/>
          </a:xfrm>
          <a:prstGeom prst="round2SameRect">
            <a:avLst>
              <a:gd name="adj1" fmla="val 0"/>
              <a:gd name="adj2" fmla="val 0"/>
            </a:avLst>
          </a:prstGeom>
          <a:solidFill>
            <a:schemeClr val="bg1">
              <a:lumMod val="85000"/>
              <a:alpha val="4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solidFill>
                <a:schemeClr val="accent4">
                  <a:lumMod val="20000"/>
                  <a:lumOff val="80000"/>
                </a:schemeClr>
              </a:solidFill>
            </a:endParaRPr>
          </a:p>
        </p:txBody>
      </p:sp>
      <p:sp>
        <p:nvSpPr>
          <p:cNvPr id="8" name="Прямоугольник с двумя скругленными соседними углами 7"/>
          <p:cNvSpPr/>
          <p:nvPr/>
        </p:nvSpPr>
        <p:spPr>
          <a:xfrm rot="16200000">
            <a:off x="121197" y="1543100"/>
            <a:ext cx="5301209" cy="3456385"/>
          </a:xfrm>
          <a:prstGeom prst="round2SameRect">
            <a:avLst>
              <a:gd name="adj1" fmla="val 0"/>
              <a:gd name="adj2" fmla="val 0"/>
            </a:avLst>
          </a:prstGeom>
          <a:solidFill>
            <a:schemeClr val="bg1">
              <a:lumMod val="85000"/>
              <a:alpha val="4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9" name="Прямоугольник с двумя скругленными соседними углами 8"/>
          <p:cNvSpPr/>
          <p:nvPr/>
        </p:nvSpPr>
        <p:spPr>
          <a:xfrm rot="16200000">
            <a:off x="262082" y="1467960"/>
            <a:ext cx="5301209" cy="3606663"/>
          </a:xfrm>
          <a:prstGeom prst="round2SameRect">
            <a:avLst>
              <a:gd name="adj1" fmla="val 0"/>
              <a:gd name="adj2" fmla="val 0"/>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10" name="Прямоугольник с двумя скругленными соседними углами 9"/>
          <p:cNvSpPr/>
          <p:nvPr/>
        </p:nvSpPr>
        <p:spPr>
          <a:xfrm rot="5400000" flipH="1">
            <a:off x="3968921" y="1439279"/>
            <a:ext cx="5320008" cy="3681801"/>
          </a:xfrm>
          <a:prstGeom prst="round2SameRect">
            <a:avLst>
              <a:gd name="adj1" fmla="val 0"/>
              <a:gd name="adj2" fmla="val 0"/>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11" name="Блок-схема: узел 10"/>
          <p:cNvSpPr/>
          <p:nvPr/>
        </p:nvSpPr>
        <p:spPr>
          <a:xfrm>
            <a:off x="4355976" y="980728"/>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Блок-схема: узел 11"/>
          <p:cNvSpPr/>
          <p:nvPr/>
        </p:nvSpPr>
        <p:spPr>
          <a:xfrm>
            <a:off x="4881756" y="980728"/>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Блок-схема: узел 12"/>
          <p:cNvSpPr/>
          <p:nvPr/>
        </p:nvSpPr>
        <p:spPr>
          <a:xfrm>
            <a:off x="4355976" y="198884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Блок-схема: узел 13"/>
          <p:cNvSpPr/>
          <p:nvPr/>
        </p:nvSpPr>
        <p:spPr>
          <a:xfrm>
            <a:off x="4860032" y="198884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Блок-схема: узел 14"/>
          <p:cNvSpPr/>
          <p:nvPr/>
        </p:nvSpPr>
        <p:spPr>
          <a:xfrm>
            <a:off x="4355976" y="306896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Блок-схема: узел 15"/>
          <p:cNvSpPr/>
          <p:nvPr/>
        </p:nvSpPr>
        <p:spPr>
          <a:xfrm>
            <a:off x="4881756" y="306896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Блок-схема: узел 16"/>
          <p:cNvSpPr/>
          <p:nvPr/>
        </p:nvSpPr>
        <p:spPr>
          <a:xfrm>
            <a:off x="4355976" y="4077072"/>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Блок-схема: узел 17"/>
          <p:cNvSpPr/>
          <p:nvPr/>
        </p:nvSpPr>
        <p:spPr>
          <a:xfrm>
            <a:off x="4860032" y="4077072"/>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Блок-схема: узел 18"/>
          <p:cNvSpPr/>
          <p:nvPr/>
        </p:nvSpPr>
        <p:spPr>
          <a:xfrm>
            <a:off x="4337688" y="5177824"/>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Блок-схема: узел 19"/>
          <p:cNvSpPr/>
          <p:nvPr/>
        </p:nvSpPr>
        <p:spPr>
          <a:xfrm>
            <a:off x="4863468" y="5177824"/>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Блок-схема: знак завершения 20"/>
          <p:cNvSpPr/>
          <p:nvPr/>
        </p:nvSpPr>
        <p:spPr>
          <a:xfrm>
            <a:off x="4496182" y="1052736"/>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Блок-схема: знак завершения 21"/>
          <p:cNvSpPr/>
          <p:nvPr/>
        </p:nvSpPr>
        <p:spPr>
          <a:xfrm>
            <a:off x="4496182" y="2101438"/>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Блок-схема: знак завершения 22"/>
          <p:cNvSpPr/>
          <p:nvPr/>
        </p:nvSpPr>
        <p:spPr>
          <a:xfrm>
            <a:off x="4496182" y="3150141"/>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Блок-схема: знак завершения 23"/>
          <p:cNvSpPr/>
          <p:nvPr/>
        </p:nvSpPr>
        <p:spPr>
          <a:xfrm>
            <a:off x="4496182" y="4198844"/>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Блок-схема: знак завершения 24"/>
          <p:cNvSpPr/>
          <p:nvPr/>
        </p:nvSpPr>
        <p:spPr>
          <a:xfrm>
            <a:off x="4496182" y="5247546"/>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6" name="Прямая соединительная линия 25"/>
          <p:cNvCxnSpPr/>
          <p:nvPr/>
        </p:nvCxnSpPr>
        <p:spPr>
          <a:xfrm>
            <a:off x="4283968" y="619922"/>
            <a:ext cx="0" cy="5329358"/>
          </a:xfrm>
          <a:prstGeom prst="line">
            <a:avLst/>
          </a:prstGeom>
          <a:ln>
            <a:solidFill>
              <a:srgbClr val="FF0000">
                <a:alpha val="23000"/>
              </a:srgb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5364088" y="693802"/>
            <a:ext cx="0" cy="5184576"/>
          </a:xfrm>
          <a:prstGeom prst="line">
            <a:avLst/>
          </a:prstGeom>
          <a:ln>
            <a:solidFill>
              <a:srgbClr val="FF0000">
                <a:alpha val="23000"/>
              </a:srgb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1259632" y="162880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1259632" y="191683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1259632" y="220486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1259632" y="249289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1259632" y="278092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1259632" y="306896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1259632" y="335699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1259632" y="364502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1259632" y="393305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1259632" y="422108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1259632" y="450912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1259632" y="479715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5436096" y="191683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5436096" y="218256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5436096" y="244828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5436096" y="271401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5436096" y="297974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5436096" y="324547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5436096" y="351120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5436096" y="377692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5436096" y="404265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5436096" y="430838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5436096" y="457411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a:off x="5436096" y="483984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grpSp>
        <p:nvGrpSpPr>
          <p:cNvPr id="54" name="Группа 53"/>
          <p:cNvGrpSpPr/>
          <p:nvPr/>
        </p:nvGrpSpPr>
        <p:grpSpPr>
          <a:xfrm>
            <a:off x="3563888" y="1772816"/>
            <a:ext cx="152400" cy="144016"/>
            <a:chOff x="3563888" y="1772816"/>
            <a:chExt cx="152400" cy="144016"/>
          </a:xfrm>
        </p:grpSpPr>
        <p:cxnSp>
          <p:nvCxnSpPr>
            <p:cNvPr id="55" name="Прямая соединительная линия 54"/>
            <p:cNvCxnSpPr/>
            <p:nvPr/>
          </p:nvCxnSpPr>
          <p:spPr>
            <a:xfrm>
              <a:off x="3563888" y="1844824"/>
              <a:ext cx="72008" cy="72008"/>
            </a:xfrm>
            <a:prstGeom prst="line">
              <a:avLst/>
            </a:prstGeom>
          </p:spPr>
          <p:style>
            <a:lnRef idx="2">
              <a:schemeClr val="accent4"/>
            </a:lnRef>
            <a:fillRef idx="0">
              <a:schemeClr val="accent4"/>
            </a:fillRef>
            <a:effectRef idx="1">
              <a:schemeClr val="accent4"/>
            </a:effectRef>
            <a:fontRef idx="minor">
              <a:schemeClr val="tx1"/>
            </a:fontRef>
          </p:style>
        </p:cxnSp>
        <p:cxnSp>
          <p:nvCxnSpPr>
            <p:cNvPr id="56" name="Прямая соединительная линия 55"/>
            <p:cNvCxnSpPr/>
            <p:nvPr/>
          </p:nvCxnSpPr>
          <p:spPr>
            <a:xfrm flipH="1">
              <a:off x="3635896" y="1772816"/>
              <a:ext cx="80392" cy="135632"/>
            </a:xfrm>
            <a:prstGeom prst="line">
              <a:avLst/>
            </a:prstGeom>
          </p:spPr>
          <p:style>
            <a:lnRef idx="2">
              <a:schemeClr val="accent4"/>
            </a:lnRef>
            <a:fillRef idx="0">
              <a:schemeClr val="accent4"/>
            </a:fillRef>
            <a:effectRef idx="1">
              <a:schemeClr val="accent4"/>
            </a:effectRef>
            <a:fontRef idx="minor">
              <a:schemeClr val="tx1"/>
            </a:fontRef>
          </p:style>
        </p:cxnSp>
      </p:grpSp>
      <p:sp>
        <p:nvSpPr>
          <p:cNvPr id="5" name="Прямоугольник с двумя скругленными соседними углами 4"/>
          <p:cNvSpPr/>
          <p:nvPr/>
        </p:nvSpPr>
        <p:spPr>
          <a:xfrm>
            <a:off x="6305880" y="332656"/>
            <a:ext cx="864096" cy="432048"/>
          </a:xfrm>
          <a:prstGeom prst="round2Same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78" name="TextBox 77"/>
          <p:cNvSpPr txBox="1"/>
          <p:nvPr/>
        </p:nvSpPr>
        <p:spPr>
          <a:xfrm>
            <a:off x="1259632" y="1340768"/>
            <a:ext cx="2736304" cy="1754326"/>
          </a:xfrm>
          <a:prstGeom prst="rect">
            <a:avLst/>
          </a:prstGeom>
          <a:noFill/>
        </p:spPr>
        <p:txBody>
          <a:bodyPr wrap="square" rtlCol="0">
            <a:spAutoFit/>
          </a:bodyPr>
          <a:lstStyle/>
          <a:p>
            <a:pPr lvl="0"/>
            <a:r>
              <a:rPr lang="en-US" b="1" dirty="0" smtClean="0">
                <a:solidFill>
                  <a:srgbClr val="CC3399"/>
                </a:solidFill>
                <a:latin typeface="Bradley Hand ITC" pitchFamily="66" charset="0"/>
              </a:rPr>
              <a:t>Use provided firewood or fallen branches for making fire. Also combustible organic waste can be burnt in the fire</a:t>
            </a:r>
            <a:r>
              <a:rPr lang="en-US" b="1" dirty="0" smtClean="0">
                <a:solidFill>
                  <a:srgbClr val="CC3399"/>
                </a:solidFill>
              </a:rPr>
              <a:t>.</a:t>
            </a:r>
            <a:endParaRPr lang="ru-RU" b="1" dirty="0" smtClean="0">
              <a:solidFill>
                <a:srgbClr val="CC3399"/>
              </a:solidFill>
            </a:endParaRP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971600" y="404664"/>
            <a:ext cx="7632848" cy="5760640"/>
          </a:xfrm>
          <a:prstGeom prst="roundRect">
            <a:avLst>
              <a:gd name="adj" fmla="val 61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двумя скругленными соседними углами 4"/>
          <p:cNvSpPr/>
          <p:nvPr/>
        </p:nvSpPr>
        <p:spPr>
          <a:xfrm>
            <a:off x="5364088" y="332656"/>
            <a:ext cx="864096" cy="432048"/>
          </a:xfrm>
          <a:prstGeom prst="round2Same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6" name="Прямоугольник с двумя скругленными соседними углами 5"/>
          <p:cNvSpPr/>
          <p:nvPr/>
        </p:nvSpPr>
        <p:spPr>
          <a:xfrm>
            <a:off x="7308304" y="341800"/>
            <a:ext cx="864096" cy="43204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с двумя скругленными соседними углами 6"/>
          <p:cNvSpPr/>
          <p:nvPr/>
        </p:nvSpPr>
        <p:spPr>
          <a:xfrm rot="5400000" flipH="1">
            <a:off x="4078504" y="1467960"/>
            <a:ext cx="5301209" cy="3606663"/>
          </a:xfrm>
          <a:prstGeom prst="round2SameRect">
            <a:avLst>
              <a:gd name="adj1" fmla="val 0"/>
              <a:gd name="adj2" fmla="val 0"/>
            </a:avLst>
          </a:prstGeom>
          <a:solidFill>
            <a:schemeClr val="bg1">
              <a:lumMod val="85000"/>
              <a:alpha val="4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solidFill>
                <a:schemeClr val="accent4">
                  <a:lumMod val="20000"/>
                  <a:lumOff val="80000"/>
                </a:schemeClr>
              </a:solidFill>
            </a:endParaRPr>
          </a:p>
        </p:txBody>
      </p:sp>
      <p:sp>
        <p:nvSpPr>
          <p:cNvPr id="8" name="Прямоугольник с двумя скругленными соседними углами 7"/>
          <p:cNvSpPr/>
          <p:nvPr/>
        </p:nvSpPr>
        <p:spPr>
          <a:xfrm rot="16200000">
            <a:off x="121197" y="1543100"/>
            <a:ext cx="5301209" cy="3456385"/>
          </a:xfrm>
          <a:prstGeom prst="round2SameRect">
            <a:avLst>
              <a:gd name="adj1" fmla="val 0"/>
              <a:gd name="adj2" fmla="val 0"/>
            </a:avLst>
          </a:prstGeom>
          <a:solidFill>
            <a:schemeClr val="bg1">
              <a:lumMod val="85000"/>
              <a:alpha val="4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9" name="Прямоугольник с двумя скругленными соседними углами 8"/>
          <p:cNvSpPr/>
          <p:nvPr/>
        </p:nvSpPr>
        <p:spPr>
          <a:xfrm rot="16200000">
            <a:off x="262082" y="1467960"/>
            <a:ext cx="5301209" cy="3606663"/>
          </a:xfrm>
          <a:prstGeom prst="round2SameRect">
            <a:avLst>
              <a:gd name="adj1" fmla="val 0"/>
              <a:gd name="adj2" fmla="val 0"/>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10" name="Прямоугольник с двумя скругленными соседними углами 9"/>
          <p:cNvSpPr/>
          <p:nvPr/>
        </p:nvSpPr>
        <p:spPr>
          <a:xfrm rot="5400000" flipH="1">
            <a:off x="3968921" y="1439279"/>
            <a:ext cx="5320008" cy="3681801"/>
          </a:xfrm>
          <a:prstGeom prst="round2SameRect">
            <a:avLst>
              <a:gd name="adj1" fmla="val 0"/>
              <a:gd name="adj2" fmla="val 0"/>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11" name="Блок-схема: узел 10"/>
          <p:cNvSpPr/>
          <p:nvPr/>
        </p:nvSpPr>
        <p:spPr>
          <a:xfrm>
            <a:off x="4355976" y="980728"/>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Блок-схема: узел 11"/>
          <p:cNvSpPr/>
          <p:nvPr/>
        </p:nvSpPr>
        <p:spPr>
          <a:xfrm>
            <a:off x="4881756" y="980728"/>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Блок-схема: узел 12"/>
          <p:cNvSpPr/>
          <p:nvPr/>
        </p:nvSpPr>
        <p:spPr>
          <a:xfrm>
            <a:off x="4355976" y="198884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Блок-схема: узел 13"/>
          <p:cNvSpPr/>
          <p:nvPr/>
        </p:nvSpPr>
        <p:spPr>
          <a:xfrm>
            <a:off x="4860032" y="198884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Блок-схема: узел 14"/>
          <p:cNvSpPr/>
          <p:nvPr/>
        </p:nvSpPr>
        <p:spPr>
          <a:xfrm>
            <a:off x="4355976" y="306896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Блок-схема: узел 15"/>
          <p:cNvSpPr/>
          <p:nvPr/>
        </p:nvSpPr>
        <p:spPr>
          <a:xfrm>
            <a:off x="4881756" y="3068960"/>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Блок-схема: узел 16"/>
          <p:cNvSpPr/>
          <p:nvPr/>
        </p:nvSpPr>
        <p:spPr>
          <a:xfrm>
            <a:off x="4355976" y="4077072"/>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Блок-схема: узел 17"/>
          <p:cNvSpPr/>
          <p:nvPr/>
        </p:nvSpPr>
        <p:spPr>
          <a:xfrm>
            <a:off x="4860032" y="4077072"/>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Блок-схема: узел 18"/>
          <p:cNvSpPr/>
          <p:nvPr/>
        </p:nvSpPr>
        <p:spPr>
          <a:xfrm>
            <a:off x="4337688" y="5177824"/>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Блок-схема: узел 19"/>
          <p:cNvSpPr/>
          <p:nvPr/>
        </p:nvSpPr>
        <p:spPr>
          <a:xfrm>
            <a:off x="4863468" y="5177824"/>
            <a:ext cx="216024" cy="216024"/>
          </a:xfrm>
          <a:prstGeom prst="flowChartConnector">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Блок-схема: знак завершения 20"/>
          <p:cNvSpPr/>
          <p:nvPr/>
        </p:nvSpPr>
        <p:spPr>
          <a:xfrm>
            <a:off x="4496182" y="1052736"/>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Блок-схема: знак завершения 21"/>
          <p:cNvSpPr/>
          <p:nvPr/>
        </p:nvSpPr>
        <p:spPr>
          <a:xfrm>
            <a:off x="4496182" y="2101438"/>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Блок-схема: знак завершения 22"/>
          <p:cNvSpPr/>
          <p:nvPr/>
        </p:nvSpPr>
        <p:spPr>
          <a:xfrm>
            <a:off x="4496182" y="3150141"/>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Блок-схема: знак завершения 23"/>
          <p:cNvSpPr/>
          <p:nvPr/>
        </p:nvSpPr>
        <p:spPr>
          <a:xfrm>
            <a:off x="4496182" y="4198844"/>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Блок-схема: знак завершения 24"/>
          <p:cNvSpPr/>
          <p:nvPr/>
        </p:nvSpPr>
        <p:spPr>
          <a:xfrm>
            <a:off x="4496182" y="5247546"/>
            <a:ext cx="432048" cy="7200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6" name="Прямая соединительная линия 25"/>
          <p:cNvCxnSpPr/>
          <p:nvPr/>
        </p:nvCxnSpPr>
        <p:spPr>
          <a:xfrm>
            <a:off x="4283968" y="619922"/>
            <a:ext cx="0" cy="5329358"/>
          </a:xfrm>
          <a:prstGeom prst="line">
            <a:avLst/>
          </a:prstGeom>
          <a:ln>
            <a:solidFill>
              <a:srgbClr val="FF0000">
                <a:alpha val="23000"/>
              </a:srgb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5364088" y="693802"/>
            <a:ext cx="0" cy="5184576"/>
          </a:xfrm>
          <a:prstGeom prst="line">
            <a:avLst/>
          </a:prstGeom>
          <a:ln>
            <a:solidFill>
              <a:srgbClr val="FF0000">
                <a:alpha val="23000"/>
              </a:srgb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1259632" y="162880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1259632" y="191683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1259632" y="220486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1259632" y="249289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1259632" y="278092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1259632" y="306896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1259632" y="335699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1259632" y="364502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1259632" y="393305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1259632" y="422108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1259632" y="450912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1259632" y="479715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5436096" y="165110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5436096" y="191683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5436096" y="218256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5436096" y="244828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5436096" y="271401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5436096" y="297974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5436096" y="324547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5436096" y="351120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5436096" y="3776928"/>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5436096" y="4042656"/>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5436096" y="4308384"/>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5436096" y="4574112"/>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a:off x="5436096" y="4839840"/>
            <a:ext cx="2880320" cy="0"/>
          </a:xfrm>
          <a:prstGeom prst="line">
            <a:avLst/>
          </a:prstGeom>
          <a:ln>
            <a:solidFill>
              <a:schemeClr val="accent1">
                <a:shade val="95000"/>
                <a:satMod val="105000"/>
                <a:alpha val="23000"/>
              </a:schemeClr>
            </a:solidFill>
          </a:ln>
        </p:spPr>
        <p:style>
          <a:lnRef idx="1">
            <a:schemeClr val="accent1"/>
          </a:lnRef>
          <a:fillRef idx="0">
            <a:schemeClr val="accent1"/>
          </a:fillRef>
          <a:effectRef idx="0">
            <a:schemeClr val="accent1"/>
          </a:effectRef>
          <a:fontRef idx="minor">
            <a:schemeClr val="tx1"/>
          </a:fontRef>
        </p:style>
      </p:cxnSp>
      <p:grpSp>
        <p:nvGrpSpPr>
          <p:cNvPr id="53" name="Группа 52"/>
          <p:cNvGrpSpPr/>
          <p:nvPr/>
        </p:nvGrpSpPr>
        <p:grpSpPr>
          <a:xfrm>
            <a:off x="3563888" y="1772816"/>
            <a:ext cx="152400" cy="144016"/>
            <a:chOff x="3563888" y="1772816"/>
            <a:chExt cx="152400" cy="144016"/>
          </a:xfrm>
        </p:grpSpPr>
        <p:cxnSp>
          <p:nvCxnSpPr>
            <p:cNvPr id="54" name="Прямая соединительная линия 53"/>
            <p:cNvCxnSpPr/>
            <p:nvPr/>
          </p:nvCxnSpPr>
          <p:spPr>
            <a:xfrm>
              <a:off x="3563888" y="1844824"/>
              <a:ext cx="72008" cy="72008"/>
            </a:xfrm>
            <a:prstGeom prst="line">
              <a:avLst/>
            </a:prstGeom>
          </p:spPr>
          <p:style>
            <a:lnRef idx="2">
              <a:schemeClr val="accent4"/>
            </a:lnRef>
            <a:fillRef idx="0">
              <a:schemeClr val="accent4"/>
            </a:fillRef>
            <a:effectRef idx="1">
              <a:schemeClr val="accent4"/>
            </a:effectRef>
            <a:fontRef idx="minor">
              <a:schemeClr val="tx1"/>
            </a:fontRef>
          </p:style>
        </p:cxnSp>
        <p:cxnSp>
          <p:nvCxnSpPr>
            <p:cNvPr id="55" name="Прямая соединительная линия 54"/>
            <p:cNvCxnSpPr/>
            <p:nvPr/>
          </p:nvCxnSpPr>
          <p:spPr>
            <a:xfrm flipH="1">
              <a:off x="3635896" y="1772816"/>
              <a:ext cx="80392" cy="135632"/>
            </a:xfrm>
            <a:prstGeom prst="line">
              <a:avLst/>
            </a:prstGeom>
          </p:spPr>
          <p:style>
            <a:lnRef idx="2">
              <a:schemeClr val="accent4"/>
            </a:lnRef>
            <a:fillRef idx="0">
              <a:schemeClr val="accent4"/>
            </a:fillRef>
            <a:effectRef idx="1">
              <a:schemeClr val="accent4"/>
            </a:effectRef>
            <a:fontRef idx="minor">
              <a:schemeClr val="tx1"/>
            </a:fontRef>
          </p:style>
        </p:cxnSp>
      </p:grpSp>
      <p:sp>
        <p:nvSpPr>
          <p:cNvPr id="71" name="Прямоугольник с двумя скругленными соседними углами 70"/>
          <p:cNvSpPr/>
          <p:nvPr/>
        </p:nvSpPr>
        <p:spPr>
          <a:xfrm>
            <a:off x="6305880" y="332656"/>
            <a:ext cx="864096" cy="432048"/>
          </a:xfrm>
          <a:prstGeom prst="round2Same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72" name="TextBox 71"/>
          <p:cNvSpPr txBox="1"/>
          <p:nvPr/>
        </p:nvSpPr>
        <p:spPr>
          <a:xfrm>
            <a:off x="1259632" y="1340768"/>
            <a:ext cx="2736304" cy="1754326"/>
          </a:xfrm>
          <a:prstGeom prst="rect">
            <a:avLst/>
          </a:prstGeom>
          <a:noFill/>
        </p:spPr>
        <p:txBody>
          <a:bodyPr wrap="square" rtlCol="0">
            <a:spAutoFit/>
          </a:bodyPr>
          <a:lstStyle/>
          <a:p>
            <a:pPr lvl="0"/>
            <a:r>
              <a:rPr lang="en-US" b="1" dirty="0" smtClean="0">
                <a:solidFill>
                  <a:srgbClr val="CC3399"/>
                </a:solidFill>
                <a:latin typeface="Bradley Hand ITC" pitchFamily="66" charset="0"/>
              </a:rPr>
              <a:t>Use provided firewood or fallen branches for making fire. Also combustible organic waste can be burnt in the fire</a:t>
            </a:r>
            <a:r>
              <a:rPr lang="en-US" b="1" dirty="0" smtClean="0">
                <a:solidFill>
                  <a:srgbClr val="CC3399"/>
                </a:solidFill>
              </a:rPr>
              <a:t>.</a:t>
            </a:r>
            <a:endParaRPr lang="ru-RU" b="1" dirty="0" smtClean="0">
              <a:solidFill>
                <a:srgbClr val="CC3399"/>
              </a:solidFill>
            </a:endParaRPr>
          </a:p>
          <a:p>
            <a:endParaRPr lang="ru-RU" dirty="0"/>
          </a:p>
        </p:txBody>
      </p:sp>
      <p:sp>
        <p:nvSpPr>
          <p:cNvPr id="73" name="TextBox 72"/>
          <p:cNvSpPr txBox="1"/>
          <p:nvPr/>
        </p:nvSpPr>
        <p:spPr>
          <a:xfrm>
            <a:off x="1331640" y="2780928"/>
            <a:ext cx="2376264" cy="369332"/>
          </a:xfrm>
          <a:prstGeom prst="rect">
            <a:avLst/>
          </a:prstGeom>
          <a:noFill/>
        </p:spPr>
        <p:txBody>
          <a:bodyPr wrap="square" rtlCol="0">
            <a:spAutoFit/>
          </a:bodyPr>
          <a:lstStyle/>
          <a:p>
            <a:r>
              <a:rPr lang="en-US" b="1" dirty="0" smtClean="0">
                <a:solidFill>
                  <a:srgbClr val="00B050"/>
                </a:solidFill>
                <a:latin typeface="Bradley Hand ITC" pitchFamily="66" charset="0"/>
              </a:rPr>
              <a:t>Clean up your trash</a:t>
            </a:r>
            <a:endParaRPr lang="ru-RU" b="1" dirty="0">
              <a:solidFill>
                <a:srgbClr val="00B050"/>
              </a:solidFill>
            </a:endParaRPr>
          </a:p>
        </p:txBody>
      </p:sp>
      <p:grpSp>
        <p:nvGrpSpPr>
          <p:cNvPr id="74" name="Группа 73"/>
          <p:cNvGrpSpPr/>
          <p:nvPr/>
        </p:nvGrpSpPr>
        <p:grpSpPr>
          <a:xfrm>
            <a:off x="3655328" y="2897528"/>
            <a:ext cx="152400" cy="144016"/>
            <a:chOff x="3563888" y="1772816"/>
            <a:chExt cx="152400" cy="144016"/>
          </a:xfrm>
        </p:grpSpPr>
        <p:cxnSp>
          <p:nvCxnSpPr>
            <p:cNvPr id="75" name="Прямая соединительная линия 74"/>
            <p:cNvCxnSpPr/>
            <p:nvPr/>
          </p:nvCxnSpPr>
          <p:spPr>
            <a:xfrm>
              <a:off x="3563888" y="1844824"/>
              <a:ext cx="72008" cy="72008"/>
            </a:xfrm>
            <a:prstGeom prst="line">
              <a:avLst/>
            </a:prstGeom>
          </p:spPr>
          <p:style>
            <a:lnRef idx="3">
              <a:schemeClr val="accent6"/>
            </a:lnRef>
            <a:fillRef idx="0">
              <a:schemeClr val="accent6"/>
            </a:fillRef>
            <a:effectRef idx="2">
              <a:schemeClr val="accent6"/>
            </a:effectRef>
            <a:fontRef idx="minor">
              <a:schemeClr val="tx1"/>
            </a:fontRef>
          </p:style>
        </p:cxnSp>
        <p:cxnSp>
          <p:nvCxnSpPr>
            <p:cNvPr id="76" name="Прямая соединительная линия 75"/>
            <p:cNvCxnSpPr/>
            <p:nvPr/>
          </p:nvCxnSpPr>
          <p:spPr>
            <a:xfrm flipH="1">
              <a:off x="3635896" y="1772816"/>
              <a:ext cx="80392" cy="135632"/>
            </a:xfrm>
            <a:prstGeom prst="line">
              <a:avLst/>
            </a:prstGeom>
          </p:spPr>
          <p:style>
            <a:lnRef idx="3">
              <a:schemeClr val="accent6"/>
            </a:lnRef>
            <a:fillRef idx="0">
              <a:schemeClr val="accent6"/>
            </a:fillRef>
            <a:effectRef idx="2">
              <a:schemeClr val="accent6"/>
            </a:effectRef>
            <a:fontRef idx="minor">
              <a:schemeClr val="tx1"/>
            </a:fontRef>
          </p:style>
        </p:cxnSp>
      </p:gr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752</Words>
  <Application>Microsoft Office PowerPoint</Application>
  <PresentationFormat>Экран (4:3)</PresentationFormat>
  <Paragraphs>50</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psjus</dc:creator>
  <cp:lastModifiedBy>ps.justtasteit@gmail.com</cp:lastModifiedBy>
  <cp:revision>22</cp:revision>
  <dcterms:created xsi:type="dcterms:W3CDTF">2020-04-18T18:25:25Z</dcterms:created>
  <dcterms:modified xsi:type="dcterms:W3CDTF">2020-04-18T22:02:25Z</dcterms:modified>
</cp:coreProperties>
</file>